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</p:sldMasterIdLst>
  <p:notesMasterIdLst>
    <p:notesMasterId r:id="rId49"/>
  </p:notesMasterIdLst>
  <p:sldIdLst>
    <p:sldId id="265" r:id="rId5"/>
    <p:sldId id="274" r:id="rId6"/>
    <p:sldId id="275" r:id="rId7"/>
    <p:sldId id="297" r:id="rId8"/>
    <p:sldId id="298" r:id="rId9"/>
    <p:sldId id="299" r:id="rId10"/>
    <p:sldId id="301" r:id="rId11"/>
    <p:sldId id="302" r:id="rId12"/>
    <p:sldId id="303" r:id="rId13"/>
    <p:sldId id="312" r:id="rId14"/>
    <p:sldId id="304" r:id="rId15"/>
    <p:sldId id="311" r:id="rId16"/>
    <p:sldId id="313" r:id="rId17"/>
    <p:sldId id="306" r:id="rId18"/>
    <p:sldId id="305" r:id="rId19"/>
    <p:sldId id="280" r:id="rId20"/>
    <p:sldId id="285" r:id="rId21"/>
    <p:sldId id="295" r:id="rId22"/>
    <p:sldId id="315" r:id="rId23"/>
    <p:sldId id="326" r:id="rId24"/>
    <p:sldId id="310" r:id="rId25"/>
    <p:sldId id="316" r:id="rId26"/>
    <p:sldId id="317" r:id="rId27"/>
    <p:sldId id="294" r:id="rId28"/>
    <p:sldId id="267" r:id="rId29"/>
    <p:sldId id="289" r:id="rId30"/>
    <p:sldId id="291" r:id="rId31"/>
    <p:sldId id="308" r:id="rId32"/>
    <p:sldId id="319" r:id="rId33"/>
    <p:sldId id="320" r:id="rId34"/>
    <p:sldId id="321" r:id="rId35"/>
    <p:sldId id="296" r:id="rId36"/>
    <p:sldId id="318" r:id="rId37"/>
    <p:sldId id="279" r:id="rId38"/>
    <p:sldId id="314" r:id="rId39"/>
    <p:sldId id="323" r:id="rId40"/>
    <p:sldId id="327" r:id="rId41"/>
    <p:sldId id="281" r:id="rId42"/>
    <p:sldId id="322" r:id="rId43"/>
    <p:sldId id="328" r:id="rId44"/>
    <p:sldId id="307" r:id="rId45"/>
    <p:sldId id="282" r:id="rId46"/>
    <p:sldId id="309" r:id="rId47"/>
    <p:sldId id="277" r:id="rId48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B4B98B0-60AC-42C2-AFA5-B58CD77FA1E5}" styleName="Styl jasny 1 — Ak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howGuides="1">
      <p:cViewPr varScale="1">
        <p:scale>
          <a:sx n="60" d="100"/>
          <a:sy n="60" d="100"/>
        </p:scale>
        <p:origin x="78" y="696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commentAuthors" Target="comment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Seria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Arkusz1!$A$2:$A$7</c:f>
              <c:strCache>
                <c:ptCount val="6"/>
                <c:pt idx="0">
                  <c:v>komunikacja społeczna</c:v>
                </c:pt>
                <c:pt idx="1">
                  <c:v>stosowanie przepisów prawa</c:v>
                </c:pt>
                <c:pt idx="2">
                  <c:v>negocjacje i rozwiązywanie sporów</c:v>
                </c:pt>
                <c:pt idx="3">
                  <c:v>kreatywne myślenie</c:v>
                </c:pt>
                <c:pt idx="4">
                  <c:v>zarządzanie projektami</c:v>
                </c:pt>
                <c:pt idx="5">
                  <c:v>umiejętności analityczne</c:v>
                </c:pt>
              </c:strCache>
            </c:strRef>
          </c:cat>
          <c:val>
            <c:numRef>
              <c:f>Arkusz1!$B$2:$B$7</c:f>
              <c:numCache>
                <c:formatCode>0%</c:formatCode>
                <c:ptCount val="6"/>
                <c:pt idx="0">
                  <c:v>0.16</c:v>
                </c:pt>
                <c:pt idx="1">
                  <c:v>0.72</c:v>
                </c:pt>
                <c:pt idx="2">
                  <c:v>0.13</c:v>
                </c:pt>
                <c:pt idx="3">
                  <c:v>0.33</c:v>
                </c:pt>
                <c:pt idx="4">
                  <c:v>0.09</c:v>
                </c:pt>
                <c:pt idx="5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C2-400D-986D-80C5F4C806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993459776"/>
        <c:axId val="993445376"/>
      </c:barChart>
      <c:catAx>
        <c:axId val="9934597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993445376"/>
        <c:crosses val="autoZero"/>
        <c:auto val="1"/>
        <c:lblAlgn val="ctr"/>
        <c:lblOffset val="100"/>
        <c:noMultiLvlLbl val="0"/>
      </c:catAx>
      <c:valAx>
        <c:axId val="99344537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993459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Seria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Chęć podnoszenia kompetencji</c:v>
                </c:pt>
                <c:pt idx="1">
                  <c:v>Odporność na stres</c:v>
                </c:pt>
                <c:pt idx="2">
                  <c:v>Empatia</c:v>
                </c:pt>
                <c:pt idx="3">
                  <c:v>Kreatywność i samodzielność</c:v>
                </c:pt>
                <c:pt idx="4">
                  <c:v>Rzetelność w pracy</c:v>
                </c:pt>
                <c:pt idx="5">
                  <c:v>Odpowiedzialność za realizowane zadania</c:v>
                </c:pt>
                <c:pt idx="6">
                  <c:v>Umiejętność współpracy</c:v>
                </c:pt>
                <c:pt idx="7">
                  <c:v>Komunikatywność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0.12</c:v>
                </c:pt>
                <c:pt idx="1">
                  <c:v>0.13</c:v>
                </c:pt>
                <c:pt idx="2">
                  <c:v>0.13</c:v>
                </c:pt>
                <c:pt idx="3">
                  <c:v>0.17</c:v>
                </c:pt>
                <c:pt idx="4">
                  <c:v>0.16</c:v>
                </c:pt>
                <c:pt idx="5">
                  <c:v>0.12</c:v>
                </c:pt>
                <c:pt idx="6">
                  <c:v>0.14000000000000001</c:v>
                </c:pt>
                <c:pt idx="7">
                  <c:v>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3B-41D6-8FCE-1B8FDB8F05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92777807"/>
        <c:axId val="651093712"/>
      </c:barChart>
      <c:catAx>
        <c:axId val="19277780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51093712"/>
        <c:crosses val="autoZero"/>
        <c:auto val="1"/>
        <c:lblAlgn val="ctr"/>
        <c:lblOffset val="100"/>
        <c:noMultiLvlLbl val="0"/>
      </c:catAx>
      <c:valAx>
        <c:axId val="65109371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927778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Seria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Arkusz1!$A$2:$A$6</c:f>
              <c:strCache>
                <c:ptCount val="5"/>
                <c:pt idx="0">
                  <c:v>inne</c:v>
                </c:pt>
                <c:pt idx="1">
                  <c:v>System kar i nagród</c:v>
                </c:pt>
                <c:pt idx="2">
                  <c:v>Doradca ds.. Etycznych</c:v>
                </c:pt>
                <c:pt idx="3">
                  <c:v>Szkolenia</c:v>
                </c:pt>
                <c:pt idx="4">
                  <c:v>Kodeks etyczny</c:v>
                </c:pt>
              </c:strCache>
            </c:strRef>
          </c:cat>
          <c:val>
            <c:numRef>
              <c:f>Arkusz1!$B$2:$B$6</c:f>
              <c:numCache>
                <c:formatCode>0%</c:formatCode>
                <c:ptCount val="5"/>
                <c:pt idx="0">
                  <c:v>0.06</c:v>
                </c:pt>
                <c:pt idx="1">
                  <c:v>0.08</c:v>
                </c:pt>
                <c:pt idx="2">
                  <c:v>0.06</c:v>
                </c:pt>
                <c:pt idx="3">
                  <c:v>0.32</c:v>
                </c:pt>
                <c:pt idx="4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E0-4F34-960B-85637A6E80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68678976"/>
        <c:axId val="868678016"/>
      </c:barChart>
      <c:catAx>
        <c:axId val="8686789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868678016"/>
        <c:crosses val="autoZero"/>
        <c:auto val="1"/>
        <c:lblAlgn val="ctr"/>
        <c:lblOffset val="100"/>
        <c:noMultiLvlLbl val="0"/>
      </c:catAx>
      <c:valAx>
        <c:axId val="86867801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868678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4A8-48DD-85E0-0B6E78ADDD8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4A8-48DD-85E0-0B6E78ADDD8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4A8-48DD-85E0-0B6E78ADDD85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F7C6-499D-919D-2AAEB74B4145}"/>
              </c:ext>
            </c:extLst>
          </c:dPt>
          <c:dLbls>
            <c:dLbl>
              <c:idx val="0"/>
              <c:layout>
                <c:manualLayout>
                  <c:x val="7.4924177300193004E-2"/>
                  <c:y val="-0.17697070606385748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A8-48DD-85E0-0B6E78ADDD85}"/>
                </c:ext>
              </c:extLst>
            </c:dLbl>
            <c:dLbl>
              <c:idx val="1"/>
              <c:layout>
                <c:manualLayout>
                  <c:x val="9.3954942381700032E-2"/>
                  <c:y val="0.17367706919945725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A8-48DD-85E0-0B6E78ADDD85}"/>
                </c:ext>
              </c:extLst>
            </c:dLbl>
            <c:dLbl>
              <c:idx val="2"/>
              <c:layout>
                <c:manualLayout>
                  <c:x val="-8.2416616124298282E-3"/>
                  <c:y val="0.1275440976933514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4A8-48DD-85E0-0B6E78ADDD85}"/>
                </c:ext>
              </c:extLst>
            </c:dLbl>
            <c:dLbl>
              <c:idx val="3"/>
              <c:layout>
                <c:manualLayout>
                  <c:x val="-0.15580145287202379"/>
                  <c:y val="-0.1004070556309362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7C6-499D-919D-2AAEB74B41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Arkusz1!$A$2:$A$5</c:f>
              <c:strCache>
                <c:ptCount val="4"/>
                <c:pt idx="0">
                  <c:v>Prawo</c:v>
                </c:pt>
                <c:pt idx="1">
                  <c:v>Organizacja</c:v>
                </c:pt>
                <c:pt idx="2">
                  <c:v>Finanse</c:v>
                </c:pt>
                <c:pt idx="3">
                  <c:v>inne</c:v>
                </c:pt>
              </c:strCache>
            </c:strRef>
          </c:cat>
          <c:val>
            <c:numRef>
              <c:f>Arkusz1!$B$2:$B$5</c:f>
              <c:numCache>
                <c:formatCode>0.00%</c:formatCode>
                <c:ptCount val="4"/>
                <c:pt idx="0" formatCode="0%">
                  <c:v>0.15</c:v>
                </c:pt>
                <c:pt idx="1">
                  <c:v>0.245</c:v>
                </c:pt>
                <c:pt idx="2" formatCode="0%">
                  <c:v>0.21</c:v>
                </c:pt>
                <c:pt idx="3">
                  <c:v>0.39500000000000002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F8-4305-8C6B-999075943E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12" Type="http://schemas.openxmlformats.org/officeDocument/2006/relationships/image" Target="../media/image62.svg"/><Relationship Id="rId2" Type="http://schemas.openxmlformats.org/officeDocument/2006/relationships/image" Target="../media/image52.svg"/><Relationship Id="rId1" Type="http://schemas.openxmlformats.org/officeDocument/2006/relationships/image" Target="../media/image51.png"/><Relationship Id="rId6" Type="http://schemas.openxmlformats.org/officeDocument/2006/relationships/image" Target="../media/image56.sv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svg"/><Relationship Id="rId4" Type="http://schemas.openxmlformats.org/officeDocument/2006/relationships/image" Target="../media/image54.svg"/><Relationship Id="rId9" Type="http://schemas.openxmlformats.org/officeDocument/2006/relationships/image" Target="../media/image59.png"/></Relationships>
</file>

<file path=ppt/diagrams/_rels/data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sv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svg"/><Relationship Id="rId1" Type="http://schemas.openxmlformats.org/officeDocument/2006/relationships/image" Target="../media/image63.png"/><Relationship Id="rId6" Type="http://schemas.openxmlformats.org/officeDocument/2006/relationships/image" Target="../media/image68.svg"/><Relationship Id="rId5" Type="http://schemas.openxmlformats.org/officeDocument/2006/relationships/image" Target="../media/image67.png"/><Relationship Id="rId10" Type="http://schemas.openxmlformats.org/officeDocument/2006/relationships/image" Target="../media/image71.svg"/><Relationship Id="rId4" Type="http://schemas.openxmlformats.org/officeDocument/2006/relationships/image" Target="../media/image66.svg"/><Relationship Id="rId9" Type="http://schemas.openxmlformats.org/officeDocument/2006/relationships/image" Target="../media/image59.pn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svg"/><Relationship Id="rId1" Type="http://schemas.openxmlformats.org/officeDocument/2006/relationships/image" Target="../media/image36.png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svg"/><Relationship Id="rId1" Type="http://schemas.openxmlformats.org/officeDocument/2006/relationships/image" Target="../media/image44.png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47.svg"/></Relationships>
</file>

<file path=ppt/diagrams/_rels/drawing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12" Type="http://schemas.openxmlformats.org/officeDocument/2006/relationships/image" Target="../media/image62.svg"/><Relationship Id="rId2" Type="http://schemas.openxmlformats.org/officeDocument/2006/relationships/image" Target="../media/image52.svg"/><Relationship Id="rId1" Type="http://schemas.openxmlformats.org/officeDocument/2006/relationships/image" Target="../media/image51.png"/><Relationship Id="rId6" Type="http://schemas.openxmlformats.org/officeDocument/2006/relationships/image" Target="../media/image56.sv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svg"/><Relationship Id="rId4" Type="http://schemas.openxmlformats.org/officeDocument/2006/relationships/image" Target="../media/image54.svg"/><Relationship Id="rId9" Type="http://schemas.openxmlformats.org/officeDocument/2006/relationships/image" Target="../media/image59.png"/></Relationships>
</file>

<file path=ppt/diagrams/_rels/drawing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sv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svg"/><Relationship Id="rId1" Type="http://schemas.openxmlformats.org/officeDocument/2006/relationships/image" Target="../media/image63.png"/><Relationship Id="rId6" Type="http://schemas.openxmlformats.org/officeDocument/2006/relationships/image" Target="../media/image68.svg"/><Relationship Id="rId5" Type="http://schemas.openxmlformats.org/officeDocument/2006/relationships/image" Target="../media/image67.png"/><Relationship Id="rId10" Type="http://schemas.openxmlformats.org/officeDocument/2006/relationships/image" Target="../media/image71.svg"/><Relationship Id="rId4" Type="http://schemas.openxmlformats.org/officeDocument/2006/relationships/image" Target="../media/image66.svg"/><Relationship Id="rId9" Type="http://schemas.openxmlformats.org/officeDocument/2006/relationships/image" Target="../media/image59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svg"/><Relationship Id="rId1" Type="http://schemas.openxmlformats.org/officeDocument/2006/relationships/image" Target="../media/image36.png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svg"/><Relationship Id="rId1" Type="http://schemas.openxmlformats.org/officeDocument/2006/relationships/image" Target="../media/image44.png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4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191BBE-D2CB-4869-95FF-8FE75A25C97D}" type="doc">
      <dgm:prSet loTypeId="urn:microsoft.com/office/officeart/2005/8/layout/vList2" loCatId="list" qsTypeId="urn:microsoft.com/office/officeart/2005/8/quickstyle/simple2" qsCatId="simple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BFE33A4F-11A0-4BC5-ABA2-ED40211CF68C}">
      <dgm:prSet custT="1"/>
      <dgm:spPr/>
      <dgm:t>
        <a:bodyPr/>
        <a:lstStyle/>
        <a:p>
          <a:pPr algn="ctr"/>
          <a:r>
            <a:rPr lang="pl-PL" sz="2800" b="1" dirty="0">
              <a:solidFill>
                <a:schemeClr val="tx1"/>
              </a:solidFill>
              <a:latin typeface="Aptos Narrow" panose="020B0004020202020204" pitchFamily="34" charset="0"/>
            </a:rPr>
            <a:t>Reglamentacyjna</a:t>
          </a:r>
          <a:endParaRPr lang="en-US" sz="2800" b="1" dirty="0">
            <a:solidFill>
              <a:schemeClr val="tx1"/>
            </a:solidFill>
            <a:latin typeface="Aptos Narrow" panose="020B0004020202020204" pitchFamily="34" charset="0"/>
          </a:endParaRPr>
        </a:p>
      </dgm:t>
    </dgm:pt>
    <dgm:pt modelId="{57834B39-2029-4433-83A3-F350569984DA}" type="parTrans" cxnId="{CACDC742-E30A-4BD3-AA8F-DED1DC822246}">
      <dgm:prSet/>
      <dgm:spPr/>
      <dgm:t>
        <a:bodyPr/>
        <a:lstStyle/>
        <a:p>
          <a:pPr algn="ctr"/>
          <a:endParaRPr lang="en-US" sz="2800" b="1">
            <a:solidFill>
              <a:schemeClr val="tx1"/>
            </a:solidFill>
            <a:latin typeface="Aptos Narrow" panose="020B0004020202020204" pitchFamily="34" charset="0"/>
          </a:endParaRPr>
        </a:p>
      </dgm:t>
    </dgm:pt>
    <dgm:pt modelId="{1F4A6285-67E5-4DD2-A1CF-5B922C2B9496}" type="sibTrans" cxnId="{CACDC742-E30A-4BD3-AA8F-DED1DC822246}">
      <dgm:prSet/>
      <dgm:spPr/>
      <dgm:t>
        <a:bodyPr/>
        <a:lstStyle/>
        <a:p>
          <a:pPr algn="ctr"/>
          <a:endParaRPr lang="en-US" sz="2800" b="1">
            <a:solidFill>
              <a:schemeClr val="tx1"/>
            </a:solidFill>
            <a:latin typeface="Aptos Narrow" panose="020B0004020202020204" pitchFamily="34" charset="0"/>
          </a:endParaRPr>
        </a:p>
      </dgm:t>
    </dgm:pt>
    <dgm:pt modelId="{B1671449-536F-4F68-9272-4AB68FE9BE2D}">
      <dgm:prSet custT="1"/>
      <dgm:spPr/>
      <dgm:t>
        <a:bodyPr/>
        <a:lstStyle/>
        <a:p>
          <a:pPr algn="ctr"/>
          <a:r>
            <a:rPr lang="pl-PL" sz="2800" b="1">
              <a:solidFill>
                <a:schemeClr val="tx1"/>
              </a:solidFill>
              <a:latin typeface="Aptos Narrow" panose="020B0004020202020204" pitchFamily="34" charset="0"/>
            </a:rPr>
            <a:t>Świadcząca</a:t>
          </a:r>
          <a:endParaRPr lang="en-US" sz="2800" b="1">
            <a:solidFill>
              <a:schemeClr val="tx1"/>
            </a:solidFill>
            <a:latin typeface="Aptos Narrow" panose="020B0004020202020204" pitchFamily="34" charset="0"/>
          </a:endParaRPr>
        </a:p>
      </dgm:t>
    </dgm:pt>
    <dgm:pt modelId="{983C7263-74A5-4620-9896-EE6F1845FBFF}" type="parTrans" cxnId="{CF5F276B-2F33-4833-B97F-3AE08715A2E3}">
      <dgm:prSet/>
      <dgm:spPr/>
      <dgm:t>
        <a:bodyPr/>
        <a:lstStyle/>
        <a:p>
          <a:pPr algn="ctr"/>
          <a:endParaRPr lang="en-US" sz="2800" b="1">
            <a:solidFill>
              <a:schemeClr val="tx1"/>
            </a:solidFill>
            <a:latin typeface="Aptos Narrow" panose="020B0004020202020204" pitchFamily="34" charset="0"/>
          </a:endParaRPr>
        </a:p>
      </dgm:t>
    </dgm:pt>
    <dgm:pt modelId="{79AB3412-45B5-49F7-BCAB-AEC4BDAD4710}" type="sibTrans" cxnId="{CF5F276B-2F33-4833-B97F-3AE08715A2E3}">
      <dgm:prSet/>
      <dgm:spPr/>
      <dgm:t>
        <a:bodyPr/>
        <a:lstStyle/>
        <a:p>
          <a:pPr algn="ctr"/>
          <a:endParaRPr lang="en-US" sz="2800" b="1">
            <a:solidFill>
              <a:schemeClr val="tx1"/>
            </a:solidFill>
            <a:latin typeface="Aptos Narrow" panose="020B0004020202020204" pitchFamily="34" charset="0"/>
          </a:endParaRPr>
        </a:p>
      </dgm:t>
    </dgm:pt>
    <dgm:pt modelId="{41F933F1-62A8-4C98-9D14-D00D75A69814}">
      <dgm:prSet custT="1"/>
      <dgm:spPr/>
      <dgm:t>
        <a:bodyPr/>
        <a:lstStyle/>
        <a:p>
          <a:pPr algn="ctr"/>
          <a:r>
            <a:rPr lang="pl-PL" sz="2800" b="1">
              <a:solidFill>
                <a:schemeClr val="tx1"/>
              </a:solidFill>
              <a:latin typeface="Aptos Narrow" panose="020B0004020202020204" pitchFamily="34" charset="0"/>
            </a:rPr>
            <a:t>Właścicielska</a:t>
          </a:r>
          <a:endParaRPr lang="en-US" sz="2800" b="1">
            <a:solidFill>
              <a:schemeClr val="tx1"/>
            </a:solidFill>
            <a:latin typeface="Aptos Narrow" panose="020B0004020202020204" pitchFamily="34" charset="0"/>
          </a:endParaRPr>
        </a:p>
      </dgm:t>
    </dgm:pt>
    <dgm:pt modelId="{8E52987A-D10E-4C1A-B606-A17786A46C37}" type="parTrans" cxnId="{4154C07E-BF31-4CAF-B02A-03A1C01E0DB0}">
      <dgm:prSet/>
      <dgm:spPr/>
      <dgm:t>
        <a:bodyPr/>
        <a:lstStyle/>
        <a:p>
          <a:pPr algn="ctr"/>
          <a:endParaRPr lang="en-US" sz="2800" b="1">
            <a:solidFill>
              <a:schemeClr val="tx1"/>
            </a:solidFill>
            <a:latin typeface="Aptos Narrow" panose="020B0004020202020204" pitchFamily="34" charset="0"/>
          </a:endParaRPr>
        </a:p>
      </dgm:t>
    </dgm:pt>
    <dgm:pt modelId="{72FB8F3C-01D3-46FF-9634-D100201CF3B0}" type="sibTrans" cxnId="{4154C07E-BF31-4CAF-B02A-03A1C01E0DB0}">
      <dgm:prSet/>
      <dgm:spPr/>
      <dgm:t>
        <a:bodyPr/>
        <a:lstStyle/>
        <a:p>
          <a:pPr algn="ctr"/>
          <a:endParaRPr lang="en-US" sz="2800" b="1">
            <a:solidFill>
              <a:schemeClr val="tx1"/>
            </a:solidFill>
            <a:latin typeface="Aptos Narrow" panose="020B0004020202020204" pitchFamily="34" charset="0"/>
          </a:endParaRPr>
        </a:p>
      </dgm:t>
    </dgm:pt>
    <dgm:pt modelId="{6FF7F7CA-8872-4365-BC8E-6AC6B79A164C}">
      <dgm:prSet custT="1"/>
      <dgm:spPr/>
      <dgm:t>
        <a:bodyPr/>
        <a:lstStyle/>
        <a:p>
          <a:pPr algn="ctr"/>
          <a:r>
            <a:rPr lang="pl-PL" sz="2800" b="1">
              <a:solidFill>
                <a:schemeClr val="tx1"/>
              </a:solidFill>
              <a:latin typeface="Aptos Narrow" panose="020B0004020202020204" pitchFamily="34" charset="0"/>
            </a:rPr>
            <a:t>Zarządzanie rozwojem </a:t>
          </a:r>
          <a:endParaRPr lang="en-US" sz="2800" b="1">
            <a:solidFill>
              <a:schemeClr val="tx1"/>
            </a:solidFill>
            <a:latin typeface="Aptos Narrow" panose="020B0004020202020204" pitchFamily="34" charset="0"/>
          </a:endParaRPr>
        </a:p>
      </dgm:t>
    </dgm:pt>
    <dgm:pt modelId="{5FB1048D-D04E-4F56-B181-BE78A14B59F7}" type="parTrans" cxnId="{36DFD349-B2D3-463E-9DB9-ED08458DE133}">
      <dgm:prSet/>
      <dgm:spPr/>
      <dgm:t>
        <a:bodyPr/>
        <a:lstStyle/>
        <a:p>
          <a:pPr algn="ctr"/>
          <a:endParaRPr lang="en-US" sz="2800" b="1">
            <a:solidFill>
              <a:schemeClr val="tx1"/>
            </a:solidFill>
            <a:latin typeface="Aptos Narrow" panose="020B0004020202020204" pitchFamily="34" charset="0"/>
          </a:endParaRPr>
        </a:p>
      </dgm:t>
    </dgm:pt>
    <dgm:pt modelId="{7025FC72-EA67-45D3-A244-EB156CBF60CC}" type="sibTrans" cxnId="{36DFD349-B2D3-463E-9DB9-ED08458DE133}">
      <dgm:prSet/>
      <dgm:spPr/>
      <dgm:t>
        <a:bodyPr/>
        <a:lstStyle/>
        <a:p>
          <a:pPr algn="ctr"/>
          <a:endParaRPr lang="en-US" sz="2800" b="1">
            <a:solidFill>
              <a:schemeClr val="tx1"/>
            </a:solidFill>
            <a:latin typeface="Aptos Narrow" panose="020B0004020202020204" pitchFamily="34" charset="0"/>
          </a:endParaRPr>
        </a:p>
      </dgm:t>
    </dgm:pt>
    <dgm:pt modelId="{C1CD4502-FFE8-4896-A1EB-9E3752A32A06}" type="pres">
      <dgm:prSet presAssocID="{F4191BBE-D2CB-4869-95FF-8FE75A25C97D}" presName="linear" presStyleCnt="0">
        <dgm:presLayoutVars>
          <dgm:animLvl val="lvl"/>
          <dgm:resizeHandles val="exact"/>
        </dgm:presLayoutVars>
      </dgm:prSet>
      <dgm:spPr/>
    </dgm:pt>
    <dgm:pt modelId="{61D6AF93-D810-4D8A-8200-338053011E81}" type="pres">
      <dgm:prSet presAssocID="{BFE33A4F-11A0-4BC5-ABA2-ED40211CF68C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B6BA2CBD-EBC2-498F-B5CA-319DA017B247}" type="pres">
      <dgm:prSet presAssocID="{1F4A6285-67E5-4DD2-A1CF-5B922C2B9496}" presName="spacer" presStyleCnt="0"/>
      <dgm:spPr/>
    </dgm:pt>
    <dgm:pt modelId="{F0865450-BF18-425C-99C2-F9BFF0F27F8B}" type="pres">
      <dgm:prSet presAssocID="{B1671449-536F-4F68-9272-4AB68FE9BE2D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8B34C0AA-EFAF-41C3-9B2A-4A6351F91CC6}" type="pres">
      <dgm:prSet presAssocID="{79AB3412-45B5-49F7-BCAB-AEC4BDAD4710}" presName="spacer" presStyleCnt="0"/>
      <dgm:spPr/>
    </dgm:pt>
    <dgm:pt modelId="{72EDF52B-F8D0-45C4-ADB3-512066AB6C46}" type="pres">
      <dgm:prSet presAssocID="{41F933F1-62A8-4C98-9D14-D00D75A69814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5335A07F-1890-48C5-B60A-DAC5395F4F86}" type="pres">
      <dgm:prSet presAssocID="{72FB8F3C-01D3-46FF-9634-D100201CF3B0}" presName="spacer" presStyleCnt="0"/>
      <dgm:spPr/>
    </dgm:pt>
    <dgm:pt modelId="{ED4E82F3-03F7-4452-B3D7-AC14B54F7FF3}" type="pres">
      <dgm:prSet presAssocID="{6FF7F7CA-8872-4365-BC8E-6AC6B79A164C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0539C936-6145-45EB-95E4-6F560A2C1BE9}" type="presOf" srcId="{F4191BBE-D2CB-4869-95FF-8FE75A25C97D}" destId="{C1CD4502-FFE8-4896-A1EB-9E3752A32A06}" srcOrd="0" destOrd="0" presId="urn:microsoft.com/office/officeart/2005/8/layout/vList2"/>
    <dgm:cxn modelId="{CACDC742-E30A-4BD3-AA8F-DED1DC822246}" srcId="{F4191BBE-D2CB-4869-95FF-8FE75A25C97D}" destId="{BFE33A4F-11A0-4BC5-ABA2-ED40211CF68C}" srcOrd="0" destOrd="0" parTransId="{57834B39-2029-4433-83A3-F350569984DA}" sibTransId="{1F4A6285-67E5-4DD2-A1CF-5B922C2B9496}"/>
    <dgm:cxn modelId="{36DFD349-B2D3-463E-9DB9-ED08458DE133}" srcId="{F4191BBE-D2CB-4869-95FF-8FE75A25C97D}" destId="{6FF7F7CA-8872-4365-BC8E-6AC6B79A164C}" srcOrd="3" destOrd="0" parTransId="{5FB1048D-D04E-4F56-B181-BE78A14B59F7}" sibTransId="{7025FC72-EA67-45D3-A244-EB156CBF60CC}"/>
    <dgm:cxn modelId="{CF5F276B-2F33-4833-B97F-3AE08715A2E3}" srcId="{F4191BBE-D2CB-4869-95FF-8FE75A25C97D}" destId="{B1671449-536F-4F68-9272-4AB68FE9BE2D}" srcOrd="1" destOrd="0" parTransId="{983C7263-74A5-4620-9896-EE6F1845FBFF}" sibTransId="{79AB3412-45B5-49F7-BCAB-AEC4BDAD4710}"/>
    <dgm:cxn modelId="{4154C07E-BF31-4CAF-B02A-03A1C01E0DB0}" srcId="{F4191BBE-D2CB-4869-95FF-8FE75A25C97D}" destId="{41F933F1-62A8-4C98-9D14-D00D75A69814}" srcOrd="2" destOrd="0" parTransId="{8E52987A-D10E-4C1A-B606-A17786A46C37}" sibTransId="{72FB8F3C-01D3-46FF-9634-D100201CF3B0}"/>
    <dgm:cxn modelId="{2BDA38A7-61A4-427A-B522-1CBE587A7ADA}" type="presOf" srcId="{41F933F1-62A8-4C98-9D14-D00D75A69814}" destId="{72EDF52B-F8D0-45C4-ADB3-512066AB6C46}" srcOrd="0" destOrd="0" presId="urn:microsoft.com/office/officeart/2005/8/layout/vList2"/>
    <dgm:cxn modelId="{BB820DB4-1132-40B8-9EEB-F26058CE9481}" type="presOf" srcId="{B1671449-536F-4F68-9272-4AB68FE9BE2D}" destId="{F0865450-BF18-425C-99C2-F9BFF0F27F8B}" srcOrd="0" destOrd="0" presId="urn:microsoft.com/office/officeart/2005/8/layout/vList2"/>
    <dgm:cxn modelId="{3F9B06B6-5C48-4659-AA94-EB53CC3B5655}" type="presOf" srcId="{6FF7F7CA-8872-4365-BC8E-6AC6B79A164C}" destId="{ED4E82F3-03F7-4452-B3D7-AC14B54F7FF3}" srcOrd="0" destOrd="0" presId="urn:microsoft.com/office/officeart/2005/8/layout/vList2"/>
    <dgm:cxn modelId="{7E82CEB9-E9EE-4690-8FDD-4CEA6C0DBC36}" type="presOf" srcId="{BFE33A4F-11A0-4BC5-ABA2-ED40211CF68C}" destId="{61D6AF93-D810-4D8A-8200-338053011E81}" srcOrd="0" destOrd="0" presId="urn:microsoft.com/office/officeart/2005/8/layout/vList2"/>
    <dgm:cxn modelId="{B23091A4-36F6-4664-95E2-EF2215881075}" type="presParOf" srcId="{C1CD4502-FFE8-4896-A1EB-9E3752A32A06}" destId="{61D6AF93-D810-4D8A-8200-338053011E81}" srcOrd="0" destOrd="0" presId="urn:microsoft.com/office/officeart/2005/8/layout/vList2"/>
    <dgm:cxn modelId="{3B64E674-605F-4F34-A654-5744CA0053A7}" type="presParOf" srcId="{C1CD4502-FFE8-4896-A1EB-9E3752A32A06}" destId="{B6BA2CBD-EBC2-498F-B5CA-319DA017B247}" srcOrd="1" destOrd="0" presId="urn:microsoft.com/office/officeart/2005/8/layout/vList2"/>
    <dgm:cxn modelId="{8FC3B86C-C7DD-4AC3-8641-7F123B98D270}" type="presParOf" srcId="{C1CD4502-FFE8-4896-A1EB-9E3752A32A06}" destId="{F0865450-BF18-425C-99C2-F9BFF0F27F8B}" srcOrd="2" destOrd="0" presId="urn:microsoft.com/office/officeart/2005/8/layout/vList2"/>
    <dgm:cxn modelId="{130CE2DE-4690-484D-B5D8-6DC3B30CC0A1}" type="presParOf" srcId="{C1CD4502-FFE8-4896-A1EB-9E3752A32A06}" destId="{8B34C0AA-EFAF-41C3-9B2A-4A6351F91CC6}" srcOrd="3" destOrd="0" presId="urn:microsoft.com/office/officeart/2005/8/layout/vList2"/>
    <dgm:cxn modelId="{66BE7EC8-1875-4127-ABCD-D9B0754A42BC}" type="presParOf" srcId="{C1CD4502-FFE8-4896-A1EB-9E3752A32A06}" destId="{72EDF52B-F8D0-45C4-ADB3-512066AB6C46}" srcOrd="4" destOrd="0" presId="urn:microsoft.com/office/officeart/2005/8/layout/vList2"/>
    <dgm:cxn modelId="{17CB280D-C106-40ED-9FFE-FD2E574B8022}" type="presParOf" srcId="{C1CD4502-FFE8-4896-A1EB-9E3752A32A06}" destId="{5335A07F-1890-48C5-B60A-DAC5395F4F86}" srcOrd="5" destOrd="0" presId="urn:microsoft.com/office/officeart/2005/8/layout/vList2"/>
    <dgm:cxn modelId="{C5097705-1323-4668-BFDF-F85F912B0323}" type="presParOf" srcId="{C1CD4502-FFE8-4896-A1EB-9E3752A32A06}" destId="{ED4E82F3-03F7-4452-B3D7-AC14B54F7FF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6357B78-CE19-4E4E-ADAF-B0070D132914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5D4319F9-42CC-4687-B595-E1343CFB5798}">
      <dgm:prSet/>
      <dgm:spPr/>
      <dgm:t>
        <a:bodyPr/>
        <a:lstStyle/>
        <a:p>
          <a:pPr>
            <a:lnSpc>
              <a:spcPct val="100000"/>
            </a:lnSpc>
          </a:pPr>
          <a:r>
            <a:rPr lang="pl-PL"/>
            <a:t>Kto?</a:t>
          </a:r>
          <a:endParaRPr lang="en-US"/>
        </a:p>
      </dgm:t>
    </dgm:pt>
    <dgm:pt modelId="{E68D0C92-F767-4B2D-855C-A9BE625E5A6B}" type="parTrans" cxnId="{64253756-F660-47DF-846E-6814A1688FC2}">
      <dgm:prSet/>
      <dgm:spPr/>
      <dgm:t>
        <a:bodyPr/>
        <a:lstStyle/>
        <a:p>
          <a:endParaRPr lang="en-US"/>
        </a:p>
      </dgm:t>
    </dgm:pt>
    <dgm:pt modelId="{33B97086-B213-4CA2-A92F-A98E5DBEB61A}" type="sibTrans" cxnId="{64253756-F660-47DF-846E-6814A1688FC2}">
      <dgm:prSet/>
      <dgm:spPr/>
      <dgm:t>
        <a:bodyPr/>
        <a:lstStyle/>
        <a:p>
          <a:endParaRPr lang="en-US"/>
        </a:p>
      </dgm:t>
    </dgm:pt>
    <dgm:pt modelId="{4C9B5C3E-E466-4F2D-BC77-1BB55F29A617}">
      <dgm:prSet/>
      <dgm:spPr/>
      <dgm:t>
        <a:bodyPr/>
        <a:lstStyle/>
        <a:p>
          <a:pPr>
            <a:lnSpc>
              <a:spcPct val="100000"/>
            </a:lnSpc>
          </a:pPr>
          <a:r>
            <a:rPr lang="pl-PL"/>
            <a:t>Jak?</a:t>
          </a:r>
          <a:endParaRPr lang="en-US"/>
        </a:p>
      </dgm:t>
    </dgm:pt>
    <dgm:pt modelId="{6B9ADBCC-2BEE-4EB6-B304-EB3E114A168D}" type="parTrans" cxnId="{45F3AE63-2DF0-48EA-B874-909528C859AD}">
      <dgm:prSet/>
      <dgm:spPr/>
      <dgm:t>
        <a:bodyPr/>
        <a:lstStyle/>
        <a:p>
          <a:endParaRPr lang="en-US"/>
        </a:p>
      </dgm:t>
    </dgm:pt>
    <dgm:pt modelId="{A32CC267-1142-4D95-845A-966212995021}" type="sibTrans" cxnId="{45F3AE63-2DF0-48EA-B874-909528C859AD}">
      <dgm:prSet/>
      <dgm:spPr/>
      <dgm:t>
        <a:bodyPr/>
        <a:lstStyle/>
        <a:p>
          <a:endParaRPr lang="en-US"/>
        </a:p>
      </dgm:t>
    </dgm:pt>
    <dgm:pt modelId="{AD92C536-0FC7-4828-A7FF-9B7A6C643394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dirty="0"/>
            <a:t>Gdzie?</a:t>
          </a:r>
          <a:endParaRPr lang="en-US" dirty="0"/>
        </a:p>
      </dgm:t>
    </dgm:pt>
    <dgm:pt modelId="{2E6A19DF-9D8F-4FCA-BF94-3D296557E9AB}" type="parTrans" cxnId="{46E48660-9D25-4194-8164-142CF09CE28A}">
      <dgm:prSet/>
      <dgm:spPr/>
      <dgm:t>
        <a:bodyPr/>
        <a:lstStyle/>
        <a:p>
          <a:endParaRPr lang="en-US"/>
        </a:p>
      </dgm:t>
    </dgm:pt>
    <dgm:pt modelId="{3E59408E-BBBE-4586-ABBF-FDBF3702D8D7}" type="sibTrans" cxnId="{46E48660-9D25-4194-8164-142CF09CE28A}">
      <dgm:prSet/>
      <dgm:spPr/>
      <dgm:t>
        <a:bodyPr/>
        <a:lstStyle/>
        <a:p>
          <a:endParaRPr lang="en-US"/>
        </a:p>
      </dgm:t>
    </dgm:pt>
    <dgm:pt modelId="{7CA67544-4FD6-405B-A29D-331A3BBBE423}">
      <dgm:prSet/>
      <dgm:spPr/>
      <dgm:t>
        <a:bodyPr/>
        <a:lstStyle/>
        <a:p>
          <a:pPr>
            <a:lnSpc>
              <a:spcPct val="100000"/>
            </a:lnSpc>
          </a:pPr>
          <a:r>
            <a:rPr lang="pl-PL"/>
            <a:t>Kiedy?</a:t>
          </a:r>
          <a:endParaRPr lang="en-US"/>
        </a:p>
      </dgm:t>
    </dgm:pt>
    <dgm:pt modelId="{13F46437-4A1D-41EB-9614-B77ED92BFD6C}" type="parTrans" cxnId="{1757058C-E7B4-4074-A668-AA5D3CD46A3A}">
      <dgm:prSet/>
      <dgm:spPr/>
      <dgm:t>
        <a:bodyPr/>
        <a:lstStyle/>
        <a:p>
          <a:endParaRPr lang="en-US"/>
        </a:p>
      </dgm:t>
    </dgm:pt>
    <dgm:pt modelId="{C38DF9D8-B92E-4EF1-85FB-F259B194D792}" type="sibTrans" cxnId="{1757058C-E7B4-4074-A668-AA5D3CD46A3A}">
      <dgm:prSet/>
      <dgm:spPr/>
      <dgm:t>
        <a:bodyPr/>
        <a:lstStyle/>
        <a:p>
          <a:endParaRPr lang="en-US"/>
        </a:p>
      </dgm:t>
    </dgm:pt>
    <dgm:pt modelId="{B41FDE5A-A950-496E-8BDF-2CDE7651521E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dirty="0"/>
            <a:t>Za ile?</a:t>
          </a:r>
          <a:endParaRPr lang="en-US" dirty="0"/>
        </a:p>
      </dgm:t>
    </dgm:pt>
    <dgm:pt modelId="{877B628B-3CAD-47E7-B8CA-9FBA3C044BDA}" type="parTrans" cxnId="{A26E9935-8024-4613-BBC4-F45196F6E88B}">
      <dgm:prSet/>
      <dgm:spPr/>
      <dgm:t>
        <a:bodyPr/>
        <a:lstStyle/>
        <a:p>
          <a:endParaRPr lang="en-US"/>
        </a:p>
      </dgm:t>
    </dgm:pt>
    <dgm:pt modelId="{7C6BED32-2A70-4486-A574-3B08666F549A}" type="sibTrans" cxnId="{A26E9935-8024-4613-BBC4-F45196F6E88B}">
      <dgm:prSet/>
      <dgm:spPr/>
      <dgm:t>
        <a:bodyPr/>
        <a:lstStyle/>
        <a:p>
          <a:endParaRPr lang="en-US"/>
        </a:p>
      </dgm:t>
    </dgm:pt>
    <dgm:pt modelId="{576DD0D0-A961-4624-86ED-00AB8B713A0D}">
      <dgm:prSet/>
      <dgm:spPr/>
      <dgm:t>
        <a:bodyPr/>
        <a:lstStyle/>
        <a:p>
          <a:pPr>
            <a:lnSpc>
              <a:spcPct val="100000"/>
            </a:lnSpc>
          </a:pPr>
          <a:endParaRPr lang="en-US" dirty="0"/>
        </a:p>
      </dgm:t>
    </dgm:pt>
    <dgm:pt modelId="{FDA9964C-F00B-44F9-AB75-DFEDD15314CD}" type="parTrans" cxnId="{87185A28-FFE5-4F29-A26F-D1468081D659}">
      <dgm:prSet/>
      <dgm:spPr/>
      <dgm:t>
        <a:bodyPr/>
        <a:lstStyle/>
        <a:p>
          <a:endParaRPr lang="pl-PL"/>
        </a:p>
      </dgm:t>
    </dgm:pt>
    <dgm:pt modelId="{B75E65B2-EE31-4AF2-98F6-A8594D3728CF}" type="sibTrans" cxnId="{87185A28-FFE5-4F29-A26F-D1468081D659}">
      <dgm:prSet/>
      <dgm:spPr/>
      <dgm:t>
        <a:bodyPr/>
        <a:lstStyle/>
        <a:p>
          <a:endParaRPr lang="pl-PL"/>
        </a:p>
      </dgm:t>
    </dgm:pt>
    <dgm:pt modelId="{79F08D07-3F51-49B6-A47F-A9709203AC67}" type="pres">
      <dgm:prSet presAssocID="{76357B78-CE19-4E4E-ADAF-B0070D132914}" presName="root" presStyleCnt="0">
        <dgm:presLayoutVars>
          <dgm:dir/>
          <dgm:resizeHandles val="exact"/>
        </dgm:presLayoutVars>
      </dgm:prSet>
      <dgm:spPr/>
    </dgm:pt>
    <dgm:pt modelId="{22088260-97D2-4244-8F84-79811C6E634D}" type="pres">
      <dgm:prSet presAssocID="{5D4319F9-42CC-4687-B595-E1343CFB5798}" presName="compNode" presStyleCnt="0"/>
      <dgm:spPr/>
    </dgm:pt>
    <dgm:pt modelId="{4457C6E9-56F1-4699-9B80-1FF7602D321D}" type="pres">
      <dgm:prSet presAssocID="{5D4319F9-42CC-4687-B595-E1343CFB5798}" presName="bgRect" presStyleLbl="bgShp" presStyleIdx="0" presStyleCnt="6"/>
      <dgm:spPr/>
    </dgm:pt>
    <dgm:pt modelId="{247216C6-B6C5-4DA1-9861-D53F9FA4E122}" type="pres">
      <dgm:prSet presAssocID="{5D4319F9-42CC-4687-B595-E1343CFB5798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żytkownik"/>
        </a:ext>
      </dgm:extLst>
    </dgm:pt>
    <dgm:pt modelId="{900E5180-8D70-48CE-BEF9-882BD6389581}" type="pres">
      <dgm:prSet presAssocID="{5D4319F9-42CC-4687-B595-E1343CFB5798}" presName="spaceRect" presStyleCnt="0"/>
      <dgm:spPr/>
    </dgm:pt>
    <dgm:pt modelId="{D446B9B9-BA51-4058-A076-2E997EBDAB4A}" type="pres">
      <dgm:prSet presAssocID="{5D4319F9-42CC-4687-B595-E1343CFB5798}" presName="parTx" presStyleLbl="revTx" presStyleIdx="0" presStyleCnt="6">
        <dgm:presLayoutVars>
          <dgm:chMax val="0"/>
          <dgm:chPref val="0"/>
        </dgm:presLayoutVars>
      </dgm:prSet>
      <dgm:spPr/>
    </dgm:pt>
    <dgm:pt modelId="{A9F3E458-1841-464D-ADCC-54B678E4E408}" type="pres">
      <dgm:prSet presAssocID="{33B97086-B213-4CA2-A92F-A98E5DBEB61A}" presName="sibTrans" presStyleCnt="0"/>
      <dgm:spPr/>
    </dgm:pt>
    <dgm:pt modelId="{5844B6F6-024D-47DB-9449-CE62F5A9F4C9}" type="pres">
      <dgm:prSet presAssocID="{4C9B5C3E-E466-4F2D-BC77-1BB55F29A617}" presName="compNode" presStyleCnt="0"/>
      <dgm:spPr/>
    </dgm:pt>
    <dgm:pt modelId="{2867DA03-F74F-48AE-AB85-D8D3E89886E4}" type="pres">
      <dgm:prSet presAssocID="{4C9B5C3E-E466-4F2D-BC77-1BB55F29A617}" presName="bgRect" presStyleLbl="bgShp" presStyleIdx="1" presStyleCnt="6"/>
      <dgm:spPr/>
    </dgm:pt>
    <dgm:pt modelId="{8BD7EA44-BAD8-4CD0-90DA-B56FB1ADA4AF}" type="pres">
      <dgm:prSet presAssocID="{4C9B5C3E-E466-4F2D-BC77-1BB55F29A617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Klasa kontur"/>
        </a:ext>
      </dgm:extLst>
    </dgm:pt>
    <dgm:pt modelId="{B74FF709-7DA9-4C4E-AC9F-1884D990B5CA}" type="pres">
      <dgm:prSet presAssocID="{4C9B5C3E-E466-4F2D-BC77-1BB55F29A617}" presName="spaceRect" presStyleCnt="0"/>
      <dgm:spPr/>
    </dgm:pt>
    <dgm:pt modelId="{1D5F7486-468D-4528-87E9-0A6202418483}" type="pres">
      <dgm:prSet presAssocID="{4C9B5C3E-E466-4F2D-BC77-1BB55F29A617}" presName="parTx" presStyleLbl="revTx" presStyleIdx="1" presStyleCnt="6">
        <dgm:presLayoutVars>
          <dgm:chMax val="0"/>
          <dgm:chPref val="0"/>
        </dgm:presLayoutVars>
      </dgm:prSet>
      <dgm:spPr/>
    </dgm:pt>
    <dgm:pt modelId="{8B2A63CE-20A0-4F98-9617-B49CD34B7E6E}" type="pres">
      <dgm:prSet presAssocID="{A32CC267-1142-4D95-845A-966212995021}" presName="sibTrans" presStyleCnt="0"/>
      <dgm:spPr/>
    </dgm:pt>
    <dgm:pt modelId="{E763783D-01CE-4265-ACF7-8D16044B2084}" type="pres">
      <dgm:prSet presAssocID="{AD92C536-0FC7-4828-A7FF-9B7A6C643394}" presName="compNode" presStyleCnt="0"/>
      <dgm:spPr/>
    </dgm:pt>
    <dgm:pt modelId="{BAB902B3-CACD-4BC5-BB76-4F15E08F460C}" type="pres">
      <dgm:prSet presAssocID="{AD92C536-0FC7-4828-A7FF-9B7A6C643394}" presName="bgRect" presStyleLbl="bgShp" presStyleIdx="2" presStyleCnt="6"/>
      <dgm:spPr/>
    </dgm:pt>
    <dgm:pt modelId="{B37324FA-B6B1-4711-AAF9-D543267A7628}" type="pres">
      <dgm:prSet presAssocID="{AD92C536-0FC7-4828-A7FF-9B7A6C643394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m"/>
        </a:ext>
      </dgm:extLst>
    </dgm:pt>
    <dgm:pt modelId="{92AFC10A-E9A0-4A26-B8F3-73256D447A82}" type="pres">
      <dgm:prSet presAssocID="{AD92C536-0FC7-4828-A7FF-9B7A6C643394}" presName="spaceRect" presStyleCnt="0"/>
      <dgm:spPr/>
    </dgm:pt>
    <dgm:pt modelId="{5116A077-3CEB-4FF2-B0B4-0B913738E82A}" type="pres">
      <dgm:prSet presAssocID="{AD92C536-0FC7-4828-A7FF-9B7A6C643394}" presName="parTx" presStyleLbl="revTx" presStyleIdx="2" presStyleCnt="6">
        <dgm:presLayoutVars>
          <dgm:chMax val="0"/>
          <dgm:chPref val="0"/>
        </dgm:presLayoutVars>
      </dgm:prSet>
      <dgm:spPr/>
    </dgm:pt>
    <dgm:pt modelId="{58197CB9-AA26-497F-8CA7-D713F39E2B13}" type="pres">
      <dgm:prSet presAssocID="{3E59408E-BBBE-4586-ABBF-FDBF3702D8D7}" presName="sibTrans" presStyleCnt="0"/>
      <dgm:spPr/>
    </dgm:pt>
    <dgm:pt modelId="{60B26DE1-AD1E-4D53-B156-8C45B5BCCF2F}" type="pres">
      <dgm:prSet presAssocID="{7CA67544-4FD6-405B-A29D-331A3BBBE423}" presName="compNode" presStyleCnt="0"/>
      <dgm:spPr/>
    </dgm:pt>
    <dgm:pt modelId="{70EDAD77-9745-4595-920D-CAB08080AEEF}" type="pres">
      <dgm:prSet presAssocID="{7CA67544-4FD6-405B-A29D-331A3BBBE423}" presName="bgRect" presStyleLbl="bgShp" presStyleIdx="3" presStyleCnt="6"/>
      <dgm:spPr/>
    </dgm:pt>
    <dgm:pt modelId="{988120A6-716A-48E8-8CD7-0E08FF795644}" type="pres">
      <dgm:prSet presAssocID="{7CA67544-4FD6-405B-A29D-331A3BBBE423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Kalendarz dzienny z wypełnieniem pełnym"/>
        </a:ext>
      </dgm:extLst>
    </dgm:pt>
    <dgm:pt modelId="{09CF9576-3EC9-4452-8944-89ED44AFA949}" type="pres">
      <dgm:prSet presAssocID="{7CA67544-4FD6-405B-A29D-331A3BBBE423}" presName="spaceRect" presStyleCnt="0"/>
      <dgm:spPr/>
    </dgm:pt>
    <dgm:pt modelId="{3564F123-2D55-4865-AE3E-FC9CF06BDB67}" type="pres">
      <dgm:prSet presAssocID="{7CA67544-4FD6-405B-A29D-331A3BBBE423}" presName="parTx" presStyleLbl="revTx" presStyleIdx="3" presStyleCnt="6">
        <dgm:presLayoutVars>
          <dgm:chMax val="0"/>
          <dgm:chPref val="0"/>
        </dgm:presLayoutVars>
      </dgm:prSet>
      <dgm:spPr/>
    </dgm:pt>
    <dgm:pt modelId="{7D7E7F6F-8384-4961-9BB4-144E0719BB83}" type="pres">
      <dgm:prSet presAssocID="{C38DF9D8-B92E-4EF1-85FB-F259B194D792}" presName="sibTrans" presStyleCnt="0"/>
      <dgm:spPr/>
    </dgm:pt>
    <dgm:pt modelId="{C379DF65-64A7-406C-81EA-6E358E8133CB}" type="pres">
      <dgm:prSet presAssocID="{B41FDE5A-A950-496E-8BDF-2CDE7651521E}" presName="compNode" presStyleCnt="0"/>
      <dgm:spPr/>
    </dgm:pt>
    <dgm:pt modelId="{77143EFE-4D43-4B58-B9A5-A1D8DAEC4C2E}" type="pres">
      <dgm:prSet presAssocID="{B41FDE5A-A950-496E-8BDF-2CDE7651521E}" presName="bgRect" presStyleLbl="bgShp" presStyleIdx="4" presStyleCnt="6"/>
      <dgm:spPr/>
    </dgm:pt>
    <dgm:pt modelId="{2DF060B7-C36B-4D7C-8FC2-BE4C0B133D1F}" type="pres">
      <dgm:prSet presAssocID="{B41FDE5A-A950-496E-8BDF-2CDE7651521E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ieniądze z wypełnieniem pełnym"/>
        </a:ext>
      </dgm:extLst>
    </dgm:pt>
    <dgm:pt modelId="{B14C880C-152D-4E0E-93CF-ED833A52CA7E}" type="pres">
      <dgm:prSet presAssocID="{B41FDE5A-A950-496E-8BDF-2CDE7651521E}" presName="spaceRect" presStyleCnt="0"/>
      <dgm:spPr/>
    </dgm:pt>
    <dgm:pt modelId="{FBD125CE-E561-40DB-9D96-26A8A049C70B}" type="pres">
      <dgm:prSet presAssocID="{B41FDE5A-A950-496E-8BDF-2CDE7651521E}" presName="parTx" presStyleLbl="revTx" presStyleIdx="4" presStyleCnt="6">
        <dgm:presLayoutVars>
          <dgm:chMax val="0"/>
          <dgm:chPref val="0"/>
        </dgm:presLayoutVars>
      </dgm:prSet>
      <dgm:spPr/>
    </dgm:pt>
    <dgm:pt modelId="{B62CB55E-394E-48C9-A010-B53ED3F2D376}" type="pres">
      <dgm:prSet presAssocID="{7C6BED32-2A70-4486-A574-3B08666F549A}" presName="sibTrans" presStyleCnt="0"/>
      <dgm:spPr/>
    </dgm:pt>
    <dgm:pt modelId="{C876326C-618C-4388-9545-E21C1A518DFC}" type="pres">
      <dgm:prSet presAssocID="{576DD0D0-A961-4624-86ED-00AB8B713A0D}" presName="compNode" presStyleCnt="0"/>
      <dgm:spPr/>
    </dgm:pt>
    <dgm:pt modelId="{A5CD7C92-F3D6-4865-BA59-CFE060490F6B}" type="pres">
      <dgm:prSet presAssocID="{576DD0D0-A961-4624-86ED-00AB8B713A0D}" presName="bgRect" presStyleLbl="bgShp" presStyleIdx="5" presStyleCnt="6"/>
      <dgm:spPr/>
    </dgm:pt>
    <dgm:pt modelId="{B8E60FE4-FD91-4B26-988C-91938BF3EC67}" type="pres">
      <dgm:prSet presAssocID="{576DD0D0-A961-4624-86ED-00AB8B713A0D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Znak zapytania z wypełnieniem pełnym"/>
        </a:ext>
      </dgm:extLst>
    </dgm:pt>
    <dgm:pt modelId="{14EC3F24-2391-4056-8D19-FC893711F415}" type="pres">
      <dgm:prSet presAssocID="{576DD0D0-A961-4624-86ED-00AB8B713A0D}" presName="spaceRect" presStyleCnt="0"/>
      <dgm:spPr/>
    </dgm:pt>
    <dgm:pt modelId="{56A2B258-19F1-47B2-9E93-815794704690}" type="pres">
      <dgm:prSet presAssocID="{576DD0D0-A961-4624-86ED-00AB8B713A0D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AC64C118-084A-4C7F-9FD1-5F263FA17519}" type="presOf" srcId="{5D4319F9-42CC-4687-B595-E1343CFB5798}" destId="{D446B9B9-BA51-4058-A076-2E997EBDAB4A}" srcOrd="0" destOrd="0" presId="urn:microsoft.com/office/officeart/2018/2/layout/IconVerticalSolidList"/>
    <dgm:cxn modelId="{87185A28-FFE5-4F29-A26F-D1468081D659}" srcId="{76357B78-CE19-4E4E-ADAF-B0070D132914}" destId="{576DD0D0-A961-4624-86ED-00AB8B713A0D}" srcOrd="5" destOrd="0" parTransId="{FDA9964C-F00B-44F9-AB75-DFEDD15314CD}" sibTransId="{B75E65B2-EE31-4AF2-98F6-A8594D3728CF}"/>
    <dgm:cxn modelId="{E24BCB2E-337D-4077-98DA-726B2FEE61A5}" type="presOf" srcId="{B41FDE5A-A950-496E-8BDF-2CDE7651521E}" destId="{FBD125CE-E561-40DB-9D96-26A8A049C70B}" srcOrd="0" destOrd="0" presId="urn:microsoft.com/office/officeart/2018/2/layout/IconVerticalSolidList"/>
    <dgm:cxn modelId="{A26E9935-8024-4613-BBC4-F45196F6E88B}" srcId="{76357B78-CE19-4E4E-ADAF-B0070D132914}" destId="{B41FDE5A-A950-496E-8BDF-2CDE7651521E}" srcOrd="4" destOrd="0" parTransId="{877B628B-3CAD-47E7-B8CA-9FBA3C044BDA}" sibTransId="{7C6BED32-2A70-4486-A574-3B08666F549A}"/>
    <dgm:cxn modelId="{817AC235-20C0-4A96-8793-9298255C63B2}" type="presOf" srcId="{576DD0D0-A961-4624-86ED-00AB8B713A0D}" destId="{56A2B258-19F1-47B2-9E93-815794704690}" srcOrd="0" destOrd="0" presId="urn:microsoft.com/office/officeart/2018/2/layout/IconVerticalSolidList"/>
    <dgm:cxn modelId="{46E48660-9D25-4194-8164-142CF09CE28A}" srcId="{76357B78-CE19-4E4E-ADAF-B0070D132914}" destId="{AD92C536-0FC7-4828-A7FF-9B7A6C643394}" srcOrd="2" destOrd="0" parTransId="{2E6A19DF-9D8F-4FCA-BF94-3D296557E9AB}" sibTransId="{3E59408E-BBBE-4586-ABBF-FDBF3702D8D7}"/>
    <dgm:cxn modelId="{45F3AE63-2DF0-48EA-B874-909528C859AD}" srcId="{76357B78-CE19-4E4E-ADAF-B0070D132914}" destId="{4C9B5C3E-E466-4F2D-BC77-1BB55F29A617}" srcOrd="1" destOrd="0" parTransId="{6B9ADBCC-2BEE-4EB6-B304-EB3E114A168D}" sibTransId="{A32CC267-1142-4D95-845A-966212995021}"/>
    <dgm:cxn modelId="{64253756-F660-47DF-846E-6814A1688FC2}" srcId="{76357B78-CE19-4E4E-ADAF-B0070D132914}" destId="{5D4319F9-42CC-4687-B595-E1343CFB5798}" srcOrd="0" destOrd="0" parTransId="{E68D0C92-F767-4B2D-855C-A9BE625E5A6B}" sibTransId="{33B97086-B213-4CA2-A92F-A98E5DBEB61A}"/>
    <dgm:cxn modelId="{1757058C-E7B4-4074-A668-AA5D3CD46A3A}" srcId="{76357B78-CE19-4E4E-ADAF-B0070D132914}" destId="{7CA67544-4FD6-405B-A29D-331A3BBBE423}" srcOrd="3" destOrd="0" parTransId="{13F46437-4A1D-41EB-9614-B77ED92BFD6C}" sibTransId="{C38DF9D8-B92E-4EF1-85FB-F259B194D792}"/>
    <dgm:cxn modelId="{54908E98-7E30-4C1B-BA03-64B205B0E338}" type="presOf" srcId="{4C9B5C3E-E466-4F2D-BC77-1BB55F29A617}" destId="{1D5F7486-468D-4528-87E9-0A6202418483}" srcOrd="0" destOrd="0" presId="urn:microsoft.com/office/officeart/2018/2/layout/IconVerticalSolidList"/>
    <dgm:cxn modelId="{C72668A6-B208-40FF-AF31-9DA23F9A871F}" type="presOf" srcId="{7CA67544-4FD6-405B-A29D-331A3BBBE423}" destId="{3564F123-2D55-4865-AE3E-FC9CF06BDB67}" srcOrd="0" destOrd="0" presId="urn:microsoft.com/office/officeart/2018/2/layout/IconVerticalSolidList"/>
    <dgm:cxn modelId="{606FB6BB-746C-48FA-8323-6AF07DF5D4B4}" type="presOf" srcId="{76357B78-CE19-4E4E-ADAF-B0070D132914}" destId="{79F08D07-3F51-49B6-A47F-A9709203AC67}" srcOrd="0" destOrd="0" presId="urn:microsoft.com/office/officeart/2018/2/layout/IconVerticalSolidList"/>
    <dgm:cxn modelId="{3F63E2EB-83D7-476E-93AE-F3776656C69F}" type="presOf" srcId="{AD92C536-0FC7-4828-A7FF-9B7A6C643394}" destId="{5116A077-3CEB-4FF2-B0B4-0B913738E82A}" srcOrd="0" destOrd="0" presId="urn:microsoft.com/office/officeart/2018/2/layout/IconVerticalSolidList"/>
    <dgm:cxn modelId="{1A35D3BB-4019-457A-8175-A22AB77EF335}" type="presParOf" srcId="{79F08D07-3F51-49B6-A47F-A9709203AC67}" destId="{22088260-97D2-4244-8F84-79811C6E634D}" srcOrd="0" destOrd="0" presId="urn:microsoft.com/office/officeart/2018/2/layout/IconVerticalSolidList"/>
    <dgm:cxn modelId="{5A2D43E4-F106-4FCB-9329-05514E45FF92}" type="presParOf" srcId="{22088260-97D2-4244-8F84-79811C6E634D}" destId="{4457C6E9-56F1-4699-9B80-1FF7602D321D}" srcOrd="0" destOrd="0" presId="urn:microsoft.com/office/officeart/2018/2/layout/IconVerticalSolidList"/>
    <dgm:cxn modelId="{F71A4B7B-39A9-4FAE-8E5C-7D15FE2436C5}" type="presParOf" srcId="{22088260-97D2-4244-8F84-79811C6E634D}" destId="{247216C6-B6C5-4DA1-9861-D53F9FA4E122}" srcOrd="1" destOrd="0" presId="urn:microsoft.com/office/officeart/2018/2/layout/IconVerticalSolidList"/>
    <dgm:cxn modelId="{CF8486C1-0960-4331-9846-DCB6F64812F6}" type="presParOf" srcId="{22088260-97D2-4244-8F84-79811C6E634D}" destId="{900E5180-8D70-48CE-BEF9-882BD6389581}" srcOrd="2" destOrd="0" presId="urn:microsoft.com/office/officeart/2018/2/layout/IconVerticalSolidList"/>
    <dgm:cxn modelId="{9C020FD4-3B17-423C-AF6F-292022FF50B7}" type="presParOf" srcId="{22088260-97D2-4244-8F84-79811C6E634D}" destId="{D446B9B9-BA51-4058-A076-2E997EBDAB4A}" srcOrd="3" destOrd="0" presId="urn:microsoft.com/office/officeart/2018/2/layout/IconVerticalSolidList"/>
    <dgm:cxn modelId="{03A9CA48-E4D4-45CD-92AA-286EFA7B9DD5}" type="presParOf" srcId="{79F08D07-3F51-49B6-A47F-A9709203AC67}" destId="{A9F3E458-1841-464D-ADCC-54B678E4E408}" srcOrd="1" destOrd="0" presId="urn:microsoft.com/office/officeart/2018/2/layout/IconVerticalSolidList"/>
    <dgm:cxn modelId="{26EBBB55-6B43-4F49-BAC5-1BB566B83D8C}" type="presParOf" srcId="{79F08D07-3F51-49B6-A47F-A9709203AC67}" destId="{5844B6F6-024D-47DB-9449-CE62F5A9F4C9}" srcOrd="2" destOrd="0" presId="urn:microsoft.com/office/officeart/2018/2/layout/IconVerticalSolidList"/>
    <dgm:cxn modelId="{1F13222C-041E-47C9-BF0B-31683E229D71}" type="presParOf" srcId="{5844B6F6-024D-47DB-9449-CE62F5A9F4C9}" destId="{2867DA03-F74F-48AE-AB85-D8D3E89886E4}" srcOrd="0" destOrd="0" presId="urn:microsoft.com/office/officeart/2018/2/layout/IconVerticalSolidList"/>
    <dgm:cxn modelId="{124FEEF8-41E6-4DAB-BC6F-47CF07ECDE6F}" type="presParOf" srcId="{5844B6F6-024D-47DB-9449-CE62F5A9F4C9}" destId="{8BD7EA44-BAD8-4CD0-90DA-B56FB1ADA4AF}" srcOrd="1" destOrd="0" presId="urn:microsoft.com/office/officeart/2018/2/layout/IconVerticalSolidList"/>
    <dgm:cxn modelId="{C13CEE21-1C9B-433C-92C3-E1C8BA222BD9}" type="presParOf" srcId="{5844B6F6-024D-47DB-9449-CE62F5A9F4C9}" destId="{B74FF709-7DA9-4C4E-AC9F-1884D990B5CA}" srcOrd="2" destOrd="0" presId="urn:microsoft.com/office/officeart/2018/2/layout/IconVerticalSolidList"/>
    <dgm:cxn modelId="{AEC0404E-2A29-4576-8CF6-DE130D77A14C}" type="presParOf" srcId="{5844B6F6-024D-47DB-9449-CE62F5A9F4C9}" destId="{1D5F7486-468D-4528-87E9-0A6202418483}" srcOrd="3" destOrd="0" presId="urn:microsoft.com/office/officeart/2018/2/layout/IconVerticalSolidList"/>
    <dgm:cxn modelId="{49DE189E-2079-4DC3-89A9-4C118BB81CCC}" type="presParOf" srcId="{79F08D07-3F51-49B6-A47F-A9709203AC67}" destId="{8B2A63CE-20A0-4F98-9617-B49CD34B7E6E}" srcOrd="3" destOrd="0" presId="urn:microsoft.com/office/officeart/2018/2/layout/IconVerticalSolidList"/>
    <dgm:cxn modelId="{A6B96F0E-9C85-4782-99C2-BA0AC9E4CA69}" type="presParOf" srcId="{79F08D07-3F51-49B6-A47F-A9709203AC67}" destId="{E763783D-01CE-4265-ACF7-8D16044B2084}" srcOrd="4" destOrd="0" presId="urn:microsoft.com/office/officeart/2018/2/layout/IconVerticalSolidList"/>
    <dgm:cxn modelId="{3B010ECD-1922-4237-B8DF-3365EBDC9170}" type="presParOf" srcId="{E763783D-01CE-4265-ACF7-8D16044B2084}" destId="{BAB902B3-CACD-4BC5-BB76-4F15E08F460C}" srcOrd="0" destOrd="0" presId="urn:microsoft.com/office/officeart/2018/2/layout/IconVerticalSolidList"/>
    <dgm:cxn modelId="{343BCBEA-B7A4-4110-9712-89425AFC2934}" type="presParOf" srcId="{E763783D-01CE-4265-ACF7-8D16044B2084}" destId="{B37324FA-B6B1-4711-AAF9-D543267A7628}" srcOrd="1" destOrd="0" presId="urn:microsoft.com/office/officeart/2018/2/layout/IconVerticalSolidList"/>
    <dgm:cxn modelId="{10AF9812-2CD7-4A55-85C4-A455A972FE49}" type="presParOf" srcId="{E763783D-01CE-4265-ACF7-8D16044B2084}" destId="{92AFC10A-E9A0-4A26-B8F3-73256D447A82}" srcOrd="2" destOrd="0" presId="urn:microsoft.com/office/officeart/2018/2/layout/IconVerticalSolidList"/>
    <dgm:cxn modelId="{5A20348D-B965-4CAA-807E-EDFE82D74FBD}" type="presParOf" srcId="{E763783D-01CE-4265-ACF7-8D16044B2084}" destId="{5116A077-3CEB-4FF2-B0B4-0B913738E82A}" srcOrd="3" destOrd="0" presId="urn:microsoft.com/office/officeart/2018/2/layout/IconVerticalSolidList"/>
    <dgm:cxn modelId="{5DC8D1DA-C36A-41B0-BBCC-D9FB47A6A4B4}" type="presParOf" srcId="{79F08D07-3F51-49B6-A47F-A9709203AC67}" destId="{58197CB9-AA26-497F-8CA7-D713F39E2B13}" srcOrd="5" destOrd="0" presId="urn:microsoft.com/office/officeart/2018/2/layout/IconVerticalSolidList"/>
    <dgm:cxn modelId="{636E1BE3-2B20-4C4B-A903-68E17E2EDA0B}" type="presParOf" srcId="{79F08D07-3F51-49B6-A47F-A9709203AC67}" destId="{60B26DE1-AD1E-4D53-B156-8C45B5BCCF2F}" srcOrd="6" destOrd="0" presId="urn:microsoft.com/office/officeart/2018/2/layout/IconVerticalSolidList"/>
    <dgm:cxn modelId="{CCD3AA15-0302-492B-8570-A808E9D865B3}" type="presParOf" srcId="{60B26DE1-AD1E-4D53-B156-8C45B5BCCF2F}" destId="{70EDAD77-9745-4595-920D-CAB08080AEEF}" srcOrd="0" destOrd="0" presId="urn:microsoft.com/office/officeart/2018/2/layout/IconVerticalSolidList"/>
    <dgm:cxn modelId="{99C24C02-0DA6-4B31-9111-59F404CF811A}" type="presParOf" srcId="{60B26DE1-AD1E-4D53-B156-8C45B5BCCF2F}" destId="{988120A6-716A-48E8-8CD7-0E08FF795644}" srcOrd="1" destOrd="0" presId="urn:microsoft.com/office/officeart/2018/2/layout/IconVerticalSolidList"/>
    <dgm:cxn modelId="{829D01F2-43C7-4A58-BD54-B1F85054824D}" type="presParOf" srcId="{60B26DE1-AD1E-4D53-B156-8C45B5BCCF2F}" destId="{09CF9576-3EC9-4452-8944-89ED44AFA949}" srcOrd="2" destOrd="0" presId="urn:microsoft.com/office/officeart/2018/2/layout/IconVerticalSolidList"/>
    <dgm:cxn modelId="{8E0EB007-D6A2-4CAF-802F-0462BC6BDF8D}" type="presParOf" srcId="{60B26DE1-AD1E-4D53-B156-8C45B5BCCF2F}" destId="{3564F123-2D55-4865-AE3E-FC9CF06BDB67}" srcOrd="3" destOrd="0" presId="urn:microsoft.com/office/officeart/2018/2/layout/IconVerticalSolidList"/>
    <dgm:cxn modelId="{86D7CDAA-E423-4788-9ABC-7CFE34986947}" type="presParOf" srcId="{79F08D07-3F51-49B6-A47F-A9709203AC67}" destId="{7D7E7F6F-8384-4961-9BB4-144E0719BB83}" srcOrd="7" destOrd="0" presId="urn:microsoft.com/office/officeart/2018/2/layout/IconVerticalSolidList"/>
    <dgm:cxn modelId="{5E350252-8996-4151-8E9C-0DF7AAF27CE3}" type="presParOf" srcId="{79F08D07-3F51-49B6-A47F-A9709203AC67}" destId="{C379DF65-64A7-406C-81EA-6E358E8133CB}" srcOrd="8" destOrd="0" presId="urn:microsoft.com/office/officeart/2018/2/layout/IconVerticalSolidList"/>
    <dgm:cxn modelId="{1F434810-6600-4561-A194-B8A305425C63}" type="presParOf" srcId="{C379DF65-64A7-406C-81EA-6E358E8133CB}" destId="{77143EFE-4D43-4B58-B9A5-A1D8DAEC4C2E}" srcOrd="0" destOrd="0" presId="urn:microsoft.com/office/officeart/2018/2/layout/IconVerticalSolidList"/>
    <dgm:cxn modelId="{F3B0DF71-D5BF-49A3-B6E5-83D072144005}" type="presParOf" srcId="{C379DF65-64A7-406C-81EA-6E358E8133CB}" destId="{2DF060B7-C36B-4D7C-8FC2-BE4C0B133D1F}" srcOrd="1" destOrd="0" presId="urn:microsoft.com/office/officeart/2018/2/layout/IconVerticalSolidList"/>
    <dgm:cxn modelId="{D0393A87-C40D-4005-B716-25042E541C92}" type="presParOf" srcId="{C379DF65-64A7-406C-81EA-6E358E8133CB}" destId="{B14C880C-152D-4E0E-93CF-ED833A52CA7E}" srcOrd="2" destOrd="0" presId="urn:microsoft.com/office/officeart/2018/2/layout/IconVerticalSolidList"/>
    <dgm:cxn modelId="{6884A08C-4C25-4919-BA91-44AD3FABE126}" type="presParOf" srcId="{C379DF65-64A7-406C-81EA-6E358E8133CB}" destId="{FBD125CE-E561-40DB-9D96-26A8A049C70B}" srcOrd="3" destOrd="0" presId="urn:microsoft.com/office/officeart/2018/2/layout/IconVerticalSolidList"/>
    <dgm:cxn modelId="{246E8250-B306-4E21-A565-FBC71E1B04CC}" type="presParOf" srcId="{79F08D07-3F51-49B6-A47F-A9709203AC67}" destId="{B62CB55E-394E-48C9-A010-B53ED3F2D376}" srcOrd="9" destOrd="0" presId="urn:microsoft.com/office/officeart/2018/2/layout/IconVerticalSolidList"/>
    <dgm:cxn modelId="{07CCCCEF-8911-4891-A315-2EA83117FC9D}" type="presParOf" srcId="{79F08D07-3F51-49B6-A47F-A9709203AC67}" destId="{C876326C-618C-4388-9545-E21C1A518DFC}" srcOrd="10" destOrd="0" presId="urn:microsoft.com/office/officeart/2018/2/layout/IconVerticalSolidList"/>
    <dgm:cxn modelId="{743ED939-53F1-4CE2-B026-DA2EBA8CD654}" type="presParOf" srcId="{C876326C-618C-4388-9545-E21C1A518DFC}" destId="{A5CD7C92-F3D6-4865-BA59-CFE060490F6B}" srcOrd="0" destOrd="0" presId="urn:microsoft.com/office/officeart/2018/2/layout/IconVerticalSolidList"/>
    <dgm:cxn modelId="{12DE2C95-A454-46D4-9EDC-2053A6B2199E}" type="presParOf" srcId="{C876326C-618C-4388-9545-E21C1A518DFC}" destId="{B8E60FE4-FD91-4B26-988C-91938BF3EC67}" srcOrd="1" destOrd="0" presId="urn:microsoft.com/office/officeart/2018/2/layout/IconVerticalSolidList"/>
    <dgm:cxn modelId="{1ADFF589-37E7-41CD-8704-57E6B37BCDBF}" type="presParOf" srcId="{C876326C-618C-4388-9545-E21C1A518DFC}" destId="{14EC3F24-2391-4056-8D19-FC893711F415}" srcOrd="2" destOrd="0" presId="urn:microsoft.com/office/officeart/2018/2/layout/IconVerticalSolidList"/>
    <dgm:cxn modelId="{B226324A-394E-400D-B6CF-A3AC851DDCF1}" type="presParOf" srcId="{C876326C-618C-4388-9545-E21C1A518DFC}" destId="{56A2B258-19F1-47B2-9E93-81579470469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11D5948-1680-4A5E-9351-68D1C309F9C7}" type="doc">
      <dgm:prSet loTypeId="urn:microsoft.com/office/officeart/2005/8/layout/matrix2" loCatId="matrix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4638978A-5698-46A1-9979-CEB742EF11FF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Cena</a:t>
          </a:r>
          <a:endParaRPr lang="en-US" b="1">
            <a:solidFill>
              <a:schemeClr val="tx1"/>
            </a:solidFill>
          </a:endParaRPr>
        </a:p>
      </dgm:t>
    </dgm:pt>
    <dgm:pt modelId="{C92F3483-6B65-4EE2-9ADB-07D4DE736522}" type="parTrans" cxnId="{3BEC10FA-597E-473D-AFD6-007E8AB2F33C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F6B63BB2-B2D9-4D66-A304-DBB1AF972945}" type="sibTrans" cxnId="{3BEC10FA-597E-473D-AFD6-007E8AB2F33C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0A91A2A1-1D5C-4C2E-8A0D-24AC3164C450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Renoma</a:t>
          </a:r>
          <a:endParaRPr lang="en-US" b="1" dirty="0">
            <a:solidFill>
              <a:schemeClr val="tx1"/>
            </a:solidFill>
          </a:endParaRPr>
        </a:p>
      </dgm:t>
    </dgm:pt>
    <dgm:pt modelId="{327A1B93-E753-4573-A428-7AD0BEB55CA4}" type="parTrans" cxnId="{5CB673C5-96C3-4731-B16E-93A1C53230A2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2536218F-81AF-4817-8B04-6262D74CB836}" type="sibTrans" cxnId="{5CB673C5-96C3-4731-B16E-93A1C53230A2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41E8455C-5575-4A33-9EDB-6E0DFFE11EAA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Elastyczność oferty</a:t>
          </a:r>
          <a:endParaRPr lang="en-US" b="1">
            <a:solidFill>
              <a:schemeClr val="tx1"/>
            </a:solidFill>
          </a:endParaRPr>
        </a:p>
      </dgm:t>
    </dgm:pt>
    <dgm:pt modelId="{3691CB16-C372-44FF-8DFB-25DF5A1BAC10}" type="parTrans" cxnId="{B862E21B-E098-411C-B468-9E4A1BA5564E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86F79E3E-089A-481D-B8BE-6DE6651A9ECC}" type="sibTrans" cxnId="{B862E21B-E098-411C-B468-9E4A1BA5564E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C4D627F7-E3AB-4E31-B780-8901B9E6502E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Kwalifikacje trenerów </a:t>
          </a:r>
          <a:endParaRPr lang="en-US" b="1">
            <a:solidFill>
              <a:schemeClr val="tx1"/>
            </a:solidFill>
          </a:endParaRPr>
        </a:p>
      </dgm:t>
    </dgm:pt>
    <dgm:pt modelId="{D515B6E1-C492-4DB7-9506-43D75196E939}" type="parTrans" cxnId="{B1AF20B0-D8AC-44A2-9564-F4C4EFA27BC1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F364E8D4-CAE5-4CDC-8380-CA30CD26DF77}" type="sibTrans" cxnId="{B1AF20B0-D8AC-44A2-9564-F4C4EFA27BC1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D14AA540-AF49-4866-9552-52D5379F2DB2}" type="pres">
      <dgm:prSet presAssocID="{911D5948-1680-4A5E-9351-68D1C309F9C7}" presName="matrix" presStyleCnt="0">
        <dgm:presLayoutVars>
          <dgm:chMax val="1"/>
          <dgm:dir/>
          <dgm:resizeHandles val="exact"/>
        </dgm:presLayoutVars>
      </dgm:prSet>
      <dgm:spPr/>
    </dgm:pt>
    <dgm:pt modelId="{3A295F77-8D52-4950-AC69-85B01C558F66}" type="pres">
      <dgm:prSet presAssocID="{911D5948-1680-4A5E-9351-68D1C309F9C7}" presName="axisShape" presStyleLbl="bgShp" presStyleIdx="0" presStyleCnt="1"/>
      <dgm:spPr/>
    </dgm:pt>
    <dgm:pt modelId="{4C029B25-D37F-46BD-930E-84E3211E12DB}" type="pres">
      <dgm:prSet presAssocID="{911D5948-1680-4A5E-9351-68D1C309F9C7}" presName="rect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0521FC08-B0C8-4CBA-A14E-2C1A344535E3}" type="pres">
      <dgm:prSet presAssocID="{911D5948-1680-4A5E-9351-68D1C309F9C7}" presName="rect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B0C952F3-76F1-48E8-A888-FCCE77D0AC0F}" type="pres">
      <dgm:prSet presAssocID="{911D5948-1680-4A5E-9351-68D1C309F9C7}" presName="rect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07774CC5-212E-47F6-BF07-D0143520E4DA}" type="pres">
      <dgm:prSet presAssocID="{911D5948-1680-4A5E-9351-68D1C309F9C7}" presName="rect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B862E21B-E098-411C-B468-9E4A1BA5564E}" srcId="{911D5948-1680-4A5E-9351-68D1C309F9C7}" destId="{41E8455C-5575-4A33-9EDB-6E0DFFE11EAA}" srcOrd="2" destOrd="0" parTransId="{3691CB16-C372-44FF-8DFB-25DF5A1BAC10}" sibTransId="{86F79E3E-089A-481D-B8BE-6DE6651A9ECC}"/>
    <dgm:cxn modelId="{CA1DA64C-C990-4E20-BF1C-9F76E033E335}" type="presOf" srcId="{C4D627F7-E3AB-4E31-B780-8901B9E6502E}" destId="{07774CC5-212E-47F6-BF07-D0143520E4DA}" srcOrd="0" destOrd="0" presId="urn:microsoft.com/office/officeart/2005/8/layout/matrix2"/>
    <dgm:cxn modelId="{6141FA91-22FC-43F5-93FA-EA876DE74F09}" type="presOf" srcId="{0A91A2A1-1D5C-4C2E-8A0D-24AC3164C450}" destId="{0521FC08-B0C8-4CBA-A14E-2C1A344535E3}" srcOrd="0" destOrd="0" presId="urn:microsoft.com/office/officeart/2005/8/layout/matrix2"/>
    <dgm:cxn modelId="{B6716F96-FAB2-4AE9-AEDE-8189875F9848}" type="presOf" srcId="{911D5948-1680-4A5E-9351-68D1C309F9C7}" destId="{D14AA540-AF49-4866-9552-52D5379F2DB2}" srcOrd="0" destOrd="0" presId="urn:microsoft.com/office/officeart/2005/8/layout/matrix2"/>
    <dgm:cxn modelId="{342689A9-7307-401E-A5A3-A07208DAFCD5}" type="presOf" srcId="{4638978A-5698-46A1-9979-CEB742EF11FF}" destId="{4C029B25-D37F-46BD-930E-84E3211E12DB}" srcOrd="0" destOrd="0" presId="urn:microsoft.com/office/officeart/2005/8/layout/matrix2"/>
    <dgm:cxn modelId="{B1AF20B0-D8AC-44A2-9564-F4C4EFA27BC1}" srcId="{911D5948-1680-4A5E-9351-68D1C309F9C7}" destId="{C4D627F7-E3AB-4E31-B780-8901B9E6502E}" srcOrd="3" destOrd="0" parTransId="{D515B6E1-C492-4DB7-9506-43D75196E939}" sibTransId="{F364E8D4-CAE5-4CDC-8380-CA30CD26DF77}"/>
    <dgm:cxn modelId="{E0CAA0B6-E128-4900-B5C2-B22190E5AF36}" type="presOf" srcId="{41E8455C-5575-4A33-9EDB-6E0DFFE11EAA}" destId="{B0C952F3-76F1-48E8-A888-FCCE77D0AC0F}" srcOrd="0" destOrd="0" presId="urn:microsoft.com/office/officeart/2005/8/layout/matrix2"/>
    <dgm:cxn modelId="{5CB673C5-96C3-4731-B16E-93A1C53230A2}" srcId="{911D5948-1680-4A5E-9351-68D1C309F9C7}" destId="{0A91A2A1-1D5C-4C2E-8A0D-24AC3164C450}" srcOrd="1" destOrd="0" parTransId="{327A1B93-E753-4573-A428-7AD0BEB55CA4}" sibTransId="{2536218F-81AF-4817-8B04-6262D74CB836}"/>
    <dgm:cxn modelId="{3BEC10FA-597E-473D-AFD6-007E8AB2F33C}" srcId="{911D5948-1680-4A5E-9351-68D1C309F9C7}" destId="{4638978A-5698-46A1-9979-CEB742EF11FF}" srcOrd="0" destOrd="0" parTransId="{C92F3483-6B65-4EE2-9ADB-07D4DE736522}" sibTransId="{F6B63BB2-B2D9-4D66-A304-DBB1AF972945}"/>
    <dgm:cxn modelId="{58A5C174-83D9-4483-90A1-B48F91A0DF00}" type="presParOf" srcId="{D14AA540-AF49-4866-9552-52D5379F2DB2}" destId="{3A295F77-8D52-4950-AC69-85B01C558F66}" srcOrd="0" destOrd="0" presId="urn:microsoft.com/office/officeart/2005/8/layout/matrix2"/>
    <dgm:cxn modelId="{D9ECE63B-329B-44B6-AF57-57394763DDE4}" type="presParOf" srcId="{D14AA540-AF49-4866-9552-52D5379F2DB2}" destId="{4C029B25-D37F-46BD-930E-84E3211E12DB}" srcOrd="1" destOrd="0" presId="urn:microsoft.com/office/officeart/2005/8/layout/matrix2"/>
    <dgm:cxn modelId="{1983230A-A8DD-4D7A-9569-D3A7F132AF6C}" type="presParOf" srcId="{D14AA540-AF49-4866-9552-52D5379F2DB2}" destId="{0521FC08-B0C8-4CBA-A14E-2C1A344535E3}" srcOrd="2" destOrd="0" presId="urn:microsoft.com/office/officeart/2005/8/layout/matrix2"/>
    <dgm:cxn modelId="{57F2E5D9-9679-4A0B-89A1-ADDA4A40EFDF}" type="presParOf" srcId="{D14AA540-AF49-4866-9552-52D5379F2DB2}" destId="{B0C952F3-76F1-48E8-A888-FCCE77D0AC0F}" srcOrd="3" destOrd="0" presId="urn:microsoft.com/office/officeart/2005/8/layout/matrix2"/>
    <dgm:cxn modelId="{EB41FF3B-066D-4843-86F2-1DF042804A45}" type="presParOf" srcId="{D14AA540-AF49-4866-9552-52D5379F2DB2}" destId="{07774CC5-212E-47F6-BF07-D0143520E4DA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77CDFC3-80E6-4420-A522-4B2E8F62E9A3}" type="doc">
      <dgm:prSet loTypeId="urn:microsoft.com/office/officeart/2005/8/layout/default" loCatId="list" qsTypeId="urn:microsoft.com/office/officeart/2005/8/quickstyle/simple2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98255B20-BDE3-45BA-B4EB-E1CD338ED739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Treści szkolenia ………………</a:t>
          </a:r>
          <a:endParaRPr lang="en-US" b="1" dirty="0">
            <a:solidFill>
              <a:schemeClr val="tx1"/>
            </a:solidFill>
          </a:endParaRPr>
        </a:p>
      </dgm:t>
    </dgm:pt>
    <dgm:pt modelId="{2776DF50-F825-4D7C-8A48-42E116BD7805}" type="parTrans" cxnId="{A48C837D-685E-48EB-88B0-D16018403164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193F875F-682F-413B-9760-2BCFA9F6FCFF}" type="sibTrans" cxnId="{A48C837D-685E-48EB-88B0-D16018403164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A8BDA86C-3AFF-4450-BBBB-16869A9759A2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Materiały dydaktyczne ……………..</a:t>
          </a:r>
          <a:endParaRPr lang="en-US" b="1" dirty="0">
            <a:solidFill>
              <a:schemeClr val="tx1"/>
            </a:solidFill>
          </a:endParaRPr>
        </a:p>
      </dgm:t>
    </dgm:pt>
    <dgm:pt modelId="{88579A72-0D61-4BD4-BA4C-5DF9895E8974}" type="parTrans" cxnId="{1EB4532D-DE78-4623-9E58-807F50E23194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D69C20C5-9EDF-40A0-9C71-3C3D4A7BD7EB}" type="sibTrans" cxnId="{1EB4532D-DE78-4623-9E58-807F50E23194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036886CC-ADF7-4E27-B948-6B71585AA24C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Sposób prowadzenia szkolenia </a:t>
          </a:r>
          <a:br>
            <a:rPr lang="pl-PL" b="1" dirty="0">
              <a:solidFill>
                <a:schemeClr val="tx1"/>
              </a:solidFill>
            </a:rPr>
          </a:br>
          <a:r>
            <a:rPr lang="pl-PL" b="1" dirty="0">
              <a:solidFill>
                <a:schemeClr val="tx1"/>
              </a:solidFill>
            </a:rPr>
            <a:t>………….</a:t>
          </a:r>
          <a:endParaRPr lang="en-US" b="1" dirty="0">
            <a:solidFill>
              <a:schemeClr val="tx1"/>
            </a:solidFill>
          </a:endParaRPr>
        </a:p>
      </dgm:t>
    </dgm:pt>
    <dgm:pt modelId="{F882E44C-E420-41EA-BB14-5BB74A81FCE2}" type="parTrans" cxnId="{D0CB7012-4903-46D9-BA7E-5D47683396DF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F40B1BDE-B7CE-4EE2-81E2-1170DC0C11E9}" type="sibTrans" cxnId="{D0CB7012-4903-46D9-BA7E-5D47683396DF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7C3967D9-1E40-4A79-B232-7458DD53120F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Predyspozycje trenerskie …………………..</a:t>
          </a:r>
          <a:endParaRPr lang="en-US" b="1" dirty="0">
            <a:solidFill>
              <a:schemeClr val="tx1"/>
            </a:solidFill>
          </a:endParaRPr>
        </a:p>
      </dgm:t>
    </dgm:pt>
    <dgm:pt modelId="{C34746D1-B9B3-4FA0-8B45-1CBF12DACE42}" type="parTrans" cxnId="{ABBDB2A5-F8D0-4D3F-8845-EBED4E0F4A8A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EB2DD3AF-7636-43BF-ADDA-EB35115D2EE0}" type="sibTrans" cxnId="{ABBDB2A5-F8D0-4D3F-8845-EBED4E0F4A8A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795F9194-3EBE-4D5C-97EF-EAC03092357B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Infrastruktura …………………...</a:t>
          </a:r>
          <a:endParaRPr lang="en-US" b="1" dirty="0">
            <a:solidFill>
              <a:schemeClr val="tx1"/>
            </a:solidFill>
          </a:endParaRPr>
        </a:p>
      </dgm:t>
    </dgm:pt>
    <dgm:pt modelId="{E42A6E27-E3FC-4B66-92FF-EA1D38D49ABC}" type="parTrans" cxnId="{200E9667-3808-45AB-AAC5-07B43233802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E61C3BBA-C64A-4EDB-8FF4-F32B75F76FDD}" type="sibTrans" cxnId="{200E9667-3808-45AB-AAC5-07B43233802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86AACBC0-CB49-4E07-9072-E501B34AD855}" type="pres">
      <dgm:prSet presAssocID="{F77CDFC3-80E6-4420-A522-4B2E8F62E9A3}" presName="diagram" presStyleCnt="0">
        <dgm:presLayoutVars>
          <dgm:dir/>
          <dgm:resizeHandles val="exact"/>
        </dgm:presLayoutVars>
      </dgm:prSet>
      <dgm:spPr/>
    </dgm:pt>
    <dgm:pt modelId="{92917F4A-200B-41C8-8EE8-F8118B66059E}" type="pres">
      <dgm:prSet presAssocID="{98255B20-BDE3-45BA-B4EB-E1CD338ED739}" presName="node" presStyleLbl="node1" presStyleIdx="0" presStyleCnt="5">
        <dgm:presLayoutVars>
          <dgm:bulletEnabled val="1"/>
        </dgm:presLayoutVars>
      </dgm:prSet>
      <dgm:spPr/>
    </dgm:pt>
    <dgm:pt modelId="{F4B6D5AB-9873-48F9-B731-19D9D914E05D}" type="pres">
      <dgm:prSet presAssocID="{193F875F-682F-413B-9760-2BCFA9F6FCFF}" presName="sibTrans" presStyleCnt="0"/>
      <dgm:spPr/>
    </dgm:pt>
    <dgm:pt modelId="{3AAB9674-B6AB-45C0-9C0C-DC2EB2851618}" type="pres">
      <dgm:prSet presAssocID="{A8BDA86C-3AFF-4450-BBBB-16869A9759A2}" presName="node" presStyleLbl="node1" presStyleIdx="1" presStyleCnt="5">
        <dgm:presLayoutVars>
          <dgm:bulletEnabled val="1"/>
        </dgm:presLayoutVars>
      </dgm:prSet>
      <dgm:spPr/>
    </dgm:pt>
    <dgm:pt modelId="{97EBDAB2-C986-4756-A255-B056C23A830E}" type="pres">
      <dgm:prSet presAssocID="{D69C20C5-9EDF-40A0-9C71-3C3D4A7BD7EB}" presName="sibTrans" presStyleCnt="0"/>
      <dgm:spPr/>
    </dgm:pt>
    <dgm:pt modelId="{152C53E1-49A4-4E8C-B88C-F9E11B896C83}" type="pres">
      <dgm:prSet presAssocID="{036886CC-ADF7-4E27-B948-6B71585AA24C}" presName="node" presStyleLbl="node1" presStyleIdx="2" presStyleCnt="5">
        <dgm:presLayoutVars>
          <dgm:bulletEnabled val="1"/>
        </dgm:presLayoutVars>
      </dgm:prSet>
      <dgm:spPr/>
    </dgm:pt>
    <dgm:pt modelId="{45382050-0FD9-4C6E-8896-1A31340768DD}" type="pres">
      <dgm:prSet presAssocID="{F40B1BDE-B7CE-4EE2-81E2-1170DC0C11E9}" presName="sibTrans" presStyleCnt="0"/>
      <dgm:spPr/>
    </dgm:pt>
    <dgm:pt modelId="{B41C9542-BE46-4AE9-95D8-2CA48567902F}" type="pres">
      <dgm:prSet presAssocID="{7C3967D9-1E40-4A79-B232-7458DD53120F}" presName="node" presStyleLbl="node1" presStyleIdx="3" presStyleCnt="5">
        <dgm:presLayoutVars>
          <dgm:bulletEnabled val="1"/>
        </dgm:presLayoutVars>
      </dgm:prSet>
      <dgm:spPr/>
    </dgm:pt>
    <dgm:pt modelId="{AD22F9F7-E644-4372-855C-9E4D6A8A7708}" type="pres">
      <dgm:prSet presAssocID="{EB2DD3AF-7636-43BF-ADDA-EB35115D2EE0}" presName="sibTrans" presStyleCnt="0"/>
      <dgm:spPr/>
    </dgm:pt>
    <dgm:pt modelId="{BC4554CB-70E1-4526-852A-914781DA549E}" type="pres">
      <dgm:prSet presAssocID="{795F9194-3EBE-4D5C-97EF-EAC03092357B}" presName="node" presStyleLbl="node1" presStyleIdx="4" presStyleCnt="5">
        <dgm:presLayoutVars>
          <dgm:bulletEnabled val="1"/>
        </dgm:presLayoutVars>
      </dgm:prSet>
      <dgm:spPr/>
    </dgm:pt>
  </dgm:ptLst>
  <dgm:cxnLst>
    <dgm:cxn modelId="{7262A609-4CCF-4CF5-826A-A83963867535}" type="presOf" srcId="{A8BDA86C-3AFF-4450-BBBB-16869A9759A2}" destId="{3AAB9674-B6AB-45C0-9C0C-DC2EB2851618}" srcOrd="0" destOrd="0" presId="urn:microsoft.com/office/officeart/2005/8/layout/default"/>
    <dgm:cxn modelId="{D0CB7012-4903-46D9-BA7E-5D47683396DF}" srcId="{F77CDFC3-80E6-4420-A522-4B2E8F62E9A3}" destId="{036886CC-ADF7-4E27-B948-6B71585AA24C}" srcOrd="2" destOrd="0" parTransId="{F882E44C-E420-41EA-BB14-5BB74A81FCE2}" sibTransId="{F40B1BDE-B7CE-4EE2-81E2-1170DC0C11E9}"/>
    <dgm:cxn modelId="{C7DAF827-CA3D-4A8D-9277-F5BAB6CEC112}" type="presOf" srcId="{7C3967D9-1E40-4A79-B232-7458DD53120F}" destId="{B41C9542-BE46-4AE9-95D8-2CA48567902F}" srcOrd="0" destOrd="0" presId="urn:microsoft.com/office/officeart/2005/8/layout/default"/>
    <dgm:cxn modelId="{1EB4532D-DE78-4623-9E58-807F50E23194}" srcId="{F77CDFC3-80E6-4420-A522-4B2E8F62E9A3}" destId="{A8BDA86C-3AFF-4450-BBBB-16869A9759A2}" srcOrd="1" destOrd="0" parTransId="{88579A72-0D61-4BD4-BA4C-5DF9895E8974}" sibTransId="{D69C20C5-9EDF-40A0-9C71-3C3D4A7BD7EB}"/>
    <dgm:cxn modelId="{200E9667-3808-45AB-AAC5-07B432338029}" srcId="{F77CDFC3-80E6-4420-A522-4B2E8F62E9A3}" destId="{795F9194-3EBE-4D5C-97EF-EAC03092357B}" srcOrd="4" destOrd="0" parTransId="{E42A6E27-E3FC-4B66-92FF-EA1D38D49ABC}" sibTransId="{E61C3BBA-C64A-4EDB-8FF4-F32B75F76FDD}"/>
    <dgm:cxn modelId="{A48C837D-685E-48EB-88B0-D16018403164}" srcId="{F77CDFC3-80E6-4420-A522-4B2E8F62E9A3}" destId="{98255B20-BDE3-45BA-B4EB-E1CD338ED739}" srcOrd="0" destOrd="0" parTransId="{2776DF50-F825-4D7C-8A48-42E116BD7805}" sibTransId="{193F875F-682F-413B-9760-2BCFA9F6FCFF}"/>
    <dgm:cxn modelId="{E6DBE7A1-7529-4727-8330-7CFBDD613608}" type="presOf" srcId="{036886CC-ADF7-4E27-B948-6B71585AA24C}" destId="{152C53E1-49A4-4E8C-B88C-F9E11B896C83}" srcOrd="0" destOrd="0" presId="urn:microsoft.com/office/officeart/2005/8/layout/default"/>
    <dgm:cxn modelId="{ABBDB2A5-F8D0-4D3F-8845-EBED4E0F4A8A}" srcId="{F77CDFC3-80E6-4420-A522-4B2E8F62E9A3}" destId="{7C3967D9-1E40-4A79-B232-7458DD53120F}" srcOrd="3" destOrd="0" parTransId="{C34746D1-B9B3-4FA0-8B45-1CBF12DACE42}" sibTransId="{EB2DD3AF-7636-43BF-ADDA-EB35115D2EE0}"/>
    <dgm:cxn modelId="{53E418CC-CABF-44A7-BD21-34E534BCD7DF}" type="presOf" srcId="{98255B20-BDE3-45BA-B4EB-E1CD338ED739}" destId="{92917F4A-200B-41C8-8EE8-F8118B66059E}" srcOrd="0" destOrd="0" presId="urn:microsoft.com/office/officeart/2005/8/layout/default"/>
    <dgm:cxn modelId="{91AEEBD9-3BBA-4AFD-A300-7F04251C857C}" type="presOf" srcId="{F77CDFC3-80E6-4420-A522-4B2E8F62E9A3}" destId="{86AACBC0-CB49-4E07-9072-E501B34AD855}" srcOrd="0" destOrd="0" presId="urn:microsoft.com/office/officeart/2005/8/layout/default"/>
    <dgm:cxn modelId="{641C04F0-C80F-4253-A29B-EDBB8F1C7940}" type="presOf" srcId="{795F9194-3EBE-4D5C-97EF-EAC03092357B}" destId="{BC4554CB-70E1-4526-852A-914781DA549E}" srcOrd="0" destOrd="0" presId="urn:microsoft.com/office/officeart/2005/8/layout/default"/>
    <dgm:cxn modelId="{D31C26E5-8036-4AD7-811D-B2BDCA62EC68}" type="presParOf" srcId="{86AACBC0-CB49-4E07-9072-E501B34AD855}" destId="{92917F4A-200B-41C8-8EE8-F8118B66059E}" srcOrd="0" destOrd="0" presId="urn:microsoft.com/office/officeart/2005/8/layout/default"/>
    <dgm:cxn modelId="{570BABF6-7FC3-4CA3-8554-1E4D47B3313D}" type="presParOf" srcId="{86AACBC0-CB49-4E07-9072-E501B34AD855}" destId="{F4B6D5AB-9873-48F9-B731-19D9D914E05D}" srcOrd="1" destOrd="0" presId="urn:microsoft.com/office/officeart/2005/8/layout/default"/>
    <dgm:cxn modelId="{55090047-26FA-4939-80C0-74FB9F2C0E27}" type="presParOf" srcId="{86AACBC0-CB49-4E07-9072-E501B34AD855}" destId="{3AAB9674-B6AB-45C0-9C0C-DC2EB2851618}" srcOrd="2" destOrd="0" presId="urn:microsoft.com/office/officeart/2005/8/layout/default"/>
    <dgm:cxn modelId="{B7B2695C-B64B-478D-9F0E-FF9175A143BF}" type="presParOf" srcId="{86AACBC0-CB49-4E07-9072-E501B34AD855}" destId="{97EBDAB2-C986-4756-A255-B056C23A830E}" srcOrd="3" destOrd="0" presId="urn:microsoft.com/office/officeart/2005/8/layout/default"/>
    <dgm:cxn modelId="{4E8AA29E-84D9-4C72-8D4B-C3C5F7E318C1}" type="presParOf" srcId="{86AACBC0-CB49-4E07-9072-E501B34AD855}" destId="{152C53E1-49A4-4E8C-B88C-F9E11B896C83}" srcOrd="4" destOrd="0" presId="urn:microsoft.com/office/officeart/2005/8/layout/default"/>
    <dgm:cxn modelId="{4F040FFB-48F5-4B90-95B1-58C6914DB781}" type="presParOf" srcId="{86AACBC0-CB49-4E07-9072-E501B34AD855}" destId="{45382050-0FD9-4C6E-8896-1A31340768DD}" srcOrd="5" destOrd="0" presId="urn:microsoft.com/office/officeart/2005/8/layout/default"/>
    <dgm:cxn modelId="{45983E73-58AD-49A0-AF72-07250C9C29EA}" type="presParOf" srcId="{86AACBC0-CB49-4E07-9072-E501B34AD855}" destId="{B41C9542-BE46-4AE9-95D8-2CA48567902F}" srcOrd="6" destOrd="0" presId="urn:microsoft.com/office/officeart/2005/8/layout/default"/>
    <dgm:cxn modelId="{1D0BB4B9-3674-4B2D-A2D9-892EF662E8BA}" type="presParOf" srcId="{86AACBC0-CB49-4E07-9072-E501B34AD855}" destId="{AD22F9F7-E644-4372-855C-9E4D6A8A7708}" srcOrd="7" destOrd="0" presId="urn:microsoft.com/office/officeart/2005/8/layout/default"/>
    <dgm:cxn modelId="{1D4233AD-C8AC-4CFC-B106-D316E2FA76B4}" type="presParOf" srcId="{86AACBC0-CB49-4E07-9072-E501B34AD855}" destId="{BC4554CB-70E1-4526-852A-914781DA549E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9356066-BD49-4416-9D68-325A8E2E36EB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A792A6D-1BA7-4FC8-8333-7C31113E045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l-PL" sz="2400" b="1"/>
            <a:t>Uczestnicy reagują pozytywnie na szkolenie jako zmianę</a:t>
          </a:r>
          <a:endParaRPr lang="en-US" sz="2400" b="1"/>
        </a:p>
      </dgm:t>
    </dgm:pt>
    <dgm:pt modelId="{B3B6E576-774D-4D8C-B15E-2F4E73DD8A83}" type="parTrans" cxnId="{FA699D00-5672-45C5-9A17-170F98ECBE19}">
      <dgm:prSet/>
      <dgm:spPr/>
      <dgm:t>
        <a:bodyPr/>
        <a:lstStyle/>
        <a:p>
          <a:endParaRPr lang="en-US" sz="2400" b="1"/>
        </a:p>
      </dgm:t>
    </dgm:pt>
    <dgm:pt modelId="{30F45BFA-7328-439A-B2C2-F563133EFB97}" type="sibTrans" cxnId="{FA699D00-5672-45C5-9A17-170F98ECBE19}">
      <dgm:prSet/>
      <dgm:spPr/>
      <dgm:t>
        <a:bodyPr/>
        <a:lstStyle/>
        <a:p>
          <a:endParaRPr lang="en-US" sz="2400" b="1"/>
        </a:p>
      </dgm:t>
    </dgm:pt>
    <dgm:pt modelId="{2269D301-1B29-4841-91C1-73D8C4509034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l-PL" sz="2400" b="1"/>
            <a:t>Uczestnicy zdobywają nowe umiejętności oraz poszerzają posiadaną już wiedzę</a:t>
          </a:r>
          <a:endParaRPr lang="en-US" sz="2400" b="1"/>
        </a:p>
      </dgm:t>
    </dgm:pt>
    <dgm:pt modelId="{B8D79030-91A7-4A8D-B503-4D87AAEC7ACB}" type="parTrans" cxnId="{93E1BE76-32B1-4C6B-9D1B-B6137EA31F6D}">
      <dgm:prSet/>
      <dgm:spPr/>
      <dgm:t>
        <a:bodyPr/>
        <a:lstStyle/>
        <a:p>
          <a:endParaRPr lang="en-US" sz="2400" b="1"/>
        </a:p>
      </dgm:t>
    </dgm:pt>
    <dgm:pt modelId="{BABC4CA5-CAA3-47C7-B3EE-FF71402BDEDE}" type="sibTrans" cxnId="{93E1BE76-32B1-4C6B-9D1B-B6137EA31F6D}">
      <dgm:prSet/>
      <dgm:spPr/>
      <dgm:t>
        <a:bodyPr/>
        <a:lstStyle/>
        <a:p>
          <a:endParaRPr lang="en-US" sz="2400" b="1"/>
        </a:p>
      </dgm:t>
    </dgm:pt>
    <dgm:pt modelId="{B702EB09-1E27-40BA-8341-FF070587AE9E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l-PL" sz="2400" b="1"/>
            <a:t>Uczestnicy wykorzystują w pracy nowe kompetencje uzyskane podczas szkolenia</a:t>
          </a:r>
          <a:endParaRPr lang="en-US" sz="2400" b="1"/>
        </a:p>
      </dgm:t>
    </dgm:pt>
    <dgm:pt modelId="{AE841A4F-BDDC-44C6-A058-3ECF2D2A7DCA}" type="parTrans" cxnId="{39D1F6FC-9ECB-47B1-B1B0-ADBB16CEA845}">
      <dgm:prSet/>
      <dgm:spPr/>
      <dgm:t>
        <a:bodyPr/>
        <a:lstStyle/>
        <a:p>
          <a:endParaRPr lang="en-US" sz="2400" b="1"/>
        </a:p>
      </dgm:t>
    </dgm:pt>
    <dgm:pt modelId="{59C5F381-C04F-4B53-91BC-22813C21E323}" type="sibTrans" cxnId="{39D1F6FC-9ECB-47B1-B1B0-ADBB16CEA845}">
      <dgm:prSet/>
      <dgm:spPr/>
      <dgm:t>
        <a:bodyPr/>
        <a:lstStyle/>
        <a:p>
          <a:endParaRPr lang="en-US" sz="2400" b="1"/>
        </a:p>
      </dgm:t>
    </dgm:pt>
    <dgm:pt modelId="{5BEC4088-6AF8-48C3-A80E-F4994855028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l-PL" sz="2400" b="1" dirty="0"/>
            <a:t>Rezultaty zastosowania zostają zmierzone jako rezultaty zmiany</a:t>
          </a:r>
          <a:endParaRPr lang="en-US" sz="2400" b="1" dirty="0"/>
        </a:p>
      </dgm:t>
    </dgm:pt>
    <dgm:pt modelId="{F34CD16C-BDF6-4D6D-A23D-6353EF98A01D}" type="parTrans" cxnId="{79207F09-40C3-451C-982F-D0BE48EA9D5B}">
      <dgm:prSet/>
      <dgm:spPr/>
      <dgm:t>
        <a:bodyPr/>
        <a:lstStyle/>
        <a:p>
          <a:endParaRPr lang="en-US" sz="2400" b="1"/>
        </a:p>
      </dgm:t>
    </dgm:pt>
    <dgm:pt modelId="{C83BDBB5-B2AE-456F-9C45-A265E8DB0A43}" type="sibTrans" cxnId="{79207F09-40C3-451C-982F-D0BE48EA9D5B}">
      <dgm:prSet/>
      <dgm:spPr/>
      <dgm:t>
        <a:bodyPr/>
        <a:lstStyle/>
        <a:p>
          <a:endParaRPr lang="en-US" sz="2400" b="1"/>
        </a:p>
      </dgm:t>
    </dgm:pt>
    <dgm:pt modelId="{674F63EE-F48F-40E5-90A3-13CE0B1E3E30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l-PL" sz="2400" b="1" dirty="0"/>
            <a:t>Określenie wskaźnika „zwrotu inwestycji”</a:t>
          </a:r>
          <a:endParaRPr lang="en-US" sz="2400" b="1" dirty="0"/>
        </a:p>
      </dgm:t>
    </dgm:pt>
    <dgm:pt modelId="{7C13B6BB-AD53-4363-9FF7-853DE762792D}" type="parTrans" cxnId="{4BBFCA12-F462-4838-890A-A2AFF237F114}">
      <dgm:prSet/>
      <dgm:spPr/>
      <dgm:t>
        <a:bodyPr/>
        <a:lstStyle/>
        <a:p>
          <a:endParaRPr lang="en-US" sz="2400" b="1"/>
        </a:p>
      </dgm:t>
    </dgm:pt>
    <dgm:pt modelId="{CB37D5A5-CEF7-4564-A410-208CB53894B3}" type="sibTrans" cxnId="{4BBFCA12-F462-4838-890A-A2AFF237F114}">
      <dgm:prSet/>
      <dgm:spPr/>
      <dgm:t>
        <a:bodyPr/>
        <a:lstStyle/>
        <a:p>
          <a:endParaRPr lang="en-US" sz="2400" b="1"/>
        </a:p>
      </dgm:t>
    </dgm:pt>
    <dgm:pt modelId="{45E1F941-486D-4561-AC81-B8BBA121F5F6}" type="pres">
      <dgm:prSet presAssocID="{19356066-BD49-4416-9D68-325A8E2E36EB}" presName="root" presStyleCnt="0">
        <dgm:presLayoutVars>
          <dgm:dir/>
          <dgm:resizeHandles val="exact"/>
        </dgm:presLayoutVars>
      </dgm:prSet>
      <dgm:spPr/>
    </dgm:pt>
    <dgm:pt modelId="{47BBF77B-DEB7-449B-A7DE-0A73F3CA47ED}" type="pres">
      <dgm:prSet presAssocID="{1A792A6D-1BA7-4FC8-8333-7C31113E0457}" presName="compNode" presStyleCnt="0"/>
      <dgm:spPr/>
    </dgm:pt>
    <dgm:pt modelId="{6111A031-C395-46A6-8480-DD2C268B8632}" type="pres">
      <dgm:prSet presAssocID="{1A792A6D-1BA7-4FC8-8333-7C31113E0457}" presName="bgRect" presStyleLbl="bgShp" presStyleIdx="0" presStyleCnt="5"/>
      <dgm:spPr/>
    </dgm:pt>
    <dgm:pt modelId="{954BC751-702A-475C-86DB-18DA2648FC68}" type="pres">
      <dgm:prSet presAssocID="{1A792A6D-1BA7-4FC8-8333-7C31113E0457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humbs Up Sign"/>
        </a:ext>
      </dgm:extLst>
    </dgm:pt>
    <dgm:pt modelId="{1DD039A6-9ABE-4BFD-8958-FA8898E117EA}" type="pres">
      <dgm:prSet presAssocID="{1A792A6D-1BA7-4FC8-8333-7C31113E0457}" presName="spaceRect" presStyleCnt="0"/>
      <dgm:spPr/>
    </dgm:pt>
    <dgm:pt modelId="{D57F5F8C-0409-409F-9181-387A08C60D16}" type="pres">
      <dgm:prSet presAssocID="{1A792A6D-1BA7-4FC8-8333-7C31113E0457}" presName="parTx" presStyleLbl="revTx" presStyleIdx="0" presStyleCnt="5">
        <dgm:presLayoutVars>
          <dgm:chMax val="0"/>
          <dgm:chPref val="0"/>
        </dgm:presLayoutVars>
      </dgm:prSet>
      <dgm:spPr/>
    </dgm:pt>
    <dgm:pt modelId="{856896CD-FF68-4410-9839-B9DCF6D2B5AB}" type="pres">
      <dgm:prSet presAssocID="{30F45BFA-7328-439A-B2C2-F563133EFB97}" presName="sibTrans" presStyleCnt="0"/>
      <dgm:spPr/>
    </dgm:pt>
    <dgm:pt modelId="{F6386151-3CAF-4E82-BB5C-B0C8252CF02F}" type="pres">
      <dgm:prSet presAssocID="{2269D301-1B29-4841-91C1-73D8C4509034}" presName="compNode" presStyleCnt="0"/>
      <dgm:spPr/>
    </dgm:pt>
    <dgm:pt modelId="{D18D4A68-BCAF-4EBE-9EDF-8DB27489224D}" type="pres">
      <dgm:prSet presAssocID="{2269D301-1B29-4841-91C1-73D8C4509034}" presName="bgRect" presStyleLbl="bgShp" presStyleIdx="1" presStyleCnt="5"/>
      <dgm:spPr/>
    </dgm:pt>
    <dgm:pt modelId="{94B008F1-05EA-4D88-96FE-84B01A72F998}" type="pres">
      <dgm:prSet presAssocID="{2269D301-1B29-4841-91C1-73D8C4509034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E3ACD9F5-2945-4BBB-AB01-90957DF78C91}" type="pres">
      <dgm:prSet presAssocID="{2269D301-1B29-4841-91C1-73D8C4509034}" presName="spaceRect" presStyleCnt="0"/>
      <dgm:spPr/>
    </dgm:pt>
    <dgm:pt modelId="{138EF0EA-6751-496C-B057-640C89E683CE}" type="pres">
      <dgm:prSet presAssocID="{2269D301-1B29-4841-91C1-73D8C4509034}" presName="parTx" presStyleLbl="revTx" presStyleIdx="1" presStyleCnt="5">
        <dgm:presLayoutVars>
          <dgm:chMax val="0"/>
          <dgm:chPref val="0"/>
        </dgm:presLayoutVars>
      </dgm:prSet>
      <dgm:spPr/>
    </dgm:pt>
    <dgm:pt modelId="{085714C6-B7FA-4380-87CC-F924335EE9F1}" type="pres">
      <dgm:prSet presAssocID="{BABC4CA5-CAA3-47C7-B3EE-FF71402BDEDE}" presName="sibTrans" presStyleCnt="0"/>
      <dgm:spPr/>
    </dgm:pt>
    <dgm:pt modelId="{CE4DE83D-745A-4752-B3BD-628FFF7BE7C0}" type="pres">
      <dgm:prSet presAssocID="{B702EB09-1E27-40BA-8341-FF070587AE9E}" presName="compNode" presStyleCnt="0"/>
      <dgm:spPr/>
    </dgm:pt>
    <dgm:pt modelId="{A305373A-7E86-4AC8-BF5A-4804CE23BCA7}" type="pres">
      <dgm:prSet presAssocID="{B702EB09-1E27-40BA-8341-FF070587AE9E}" presName="bgRect" presStyleLbl="bgShp" presStyleIdx="2" presStyleCnt="5"/>
      <dgm:spPr/>
    </dgm:pt>
    <dgm:pt modelId="{9A5CB843-6839-44D6-8EB0-8E56AD3FFECA}" type="pres">
      <dgm:prSet presAssocID="{B702EB09-1E27-40BA-8341-FF070587AE9E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auczyciel"/>
        </a:ext>
      </dgm:extLst>
    </dgm:pt>
    <dgm:pt modelId="{824F81A9-F89F-4D1C-88AB-1CFA257ABE67}" type="pres">
      <dgm:prSet presAssocID="{B702EB09-1E27-40BA-8341-FF070587AE9E}" presName="spaceRect" presStyleCnt="0"/>
      <dgm:spPr/>
    </dgm:pt>
    <dgm:pt modelId="{CF9F93E6-0770-4258-B060-2572169FACDD}" type="pres">
      <dgm:prSet presAssocID="{B702EB09-1E27-40BA-8341-FF070587AE9E}" presName="parTx" presStyleLbl="revTx" presStyleIdx="2" presStyleCnt="5">
        <dgm:presLayoutVars>
          <dgm:chMax val="0"/>
          <dgm:chPref val="0"/>
        </dgm:presLayoutVars>
      </dgm:prSet>
      <dgm:spPr/>
    </dgm:pt>
    <dgm:pt modelId="{C9887DE4-07CE-4461-9FF3-39BDC3A0A621}" type="pres">
      <dgm:prSet presAssocID="{59C5F381-C04F-4B53-91BC-22813C21E323}" presName="sibTrans" presStyleCnt="0"/>
      <dgm:spPr/>
    </dgm:pt>
    <dgm:pt modelId="{05A72560-E931-4994-9C48-4994A7388EDA}" type="pres">
      <dgm:prSet presAssocID="{5BEC4088-6AF8-48C3-A80E-F49948550287}" presName="compNode" presStyleCnt="0"/>
      <dgm:spPr/>
    </dgm:pt>
    <dgm:pt modelId="{8B403959-D999-4EAF-B9C8-CAAB6B58C0BC}" type="pres">
      <dgm:prSet presAssocID="{5BEC4088-6AF8-48C3-A80E-F49948550287}" presName="bgRect" presStyleLbl="bgShp" presStyleIdx="3" presStyleCnt="5"/>
      <dgm:spPr/>
    </dgm:pt>
    <dgm:pt modelId="{28800F04-05A0-4A2D-9A3B-0D6F2E7DE777}" type="pres">
      <dgm:prSet presAssocID="{5BEC4088-6AF8-48C3-A80E-F49948550287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EF8E1EC6-6AA0-43FA-8C13-D504FEC17523}" type="pres">
      <dgm:prSet presAssocID="{5BEC4088-6AF8-48C3-A80E-F49948550287}" presName="spaceRect" presStyleCnt="0"/>
      <dgm:spPr/>
    </dgm:pt>
    <dgm:pt modelId="{A17E7676-91C2-4E9B-889D-3A7FA4DC4555}" type="pres">
      <dgm:prSet presAssocID="{5BEC4088-6AF8-48C3-A80E-F49948550287}" presName="parTx" presStyleLbl="revTx" presStyleIdx="3" presStyleCnt="5">
        <dgm:presLayoutVars>
          <dgm:chMax val="0"/>
          <dgm:chPref val="0"/>
        </dgm:presLayoutVars>
      </dgm:prSet>
      <dgm:spPr/>
    </dgm:pt>
    <dgm:pt modelId="{76EC3DCE-15F8-44E6-848B-27556E90F744}" type="pres">
      <dgm:prSet presAssocID="{C83BDBB5-B2AE-456F-9C45-A265E8DB0A43}" presName="sibTrans" presStyleCnt="0"/>
      <dgm:spPr/>
    </dgm:pt>
    <dgm:pt modelId="{E9B9FD1F-B0DC-42CF-A201-E5D0C268F533}" type="pres">
      <dgm:prSet presAssocID="{674F63EE-F48F-40E5-90A3-13CE0B1E3E30}" presName="compNode" presStyleCnt="0"/>
      <dgm:spPr/>
    </dgm:pt>
    <dgm:pt modelId="{DC7E3F9E-FBB6-40AB-A678-2614999B32F3}" type="pres">
      <dgm:prSet presAssocID="{674F63EE-F48F-40E5-90A3-13CE0B1E3E30}" presName="bgRect" presStyleLbl="bgShp" presStyleIdx="4" presStyleCnt="5"/>
      <dgm:spPr/>
    </dgm:pt>
    <dgm:pt modelId="{718BBEA9-4B5A-4529-AFCC-2054592E3FF9}" type="pres">
      <dgm:prSet presAssocID="{674F63EE-F48F-40E5-90A3-13CE0B1E3E30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ieniądze"/>
        </a:ext>
      </dgm:extLst>
    </dgm:pt>
    <dgm:pt modelId="{562789A5-88F3-43AE-848B-8A2BFFA99329}" type="pres">
      <dgm:prSet presAssocID="{674F63EE-F48F-40E5-90A3-13CE0B1E3E30}" presName="spaceRect" presStyleCnt="0"/>
      <dgm:spPr/>
    </dgm:pt>
    <dgm:pt modelId="{0638A1CE-B7F3-48AF-A1A0-DE76BE667406}" type="pres">
      <dgm:prSet presAssocID="{674F63EE-F48F-40E5-90A3-13CE0B1E3E30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FA699D00-5672-45C5-9A17-170F98ECBE19}" srcId="{19356066-BD49-4416-9D68-325A8E2E36EB}" destId="{1A792A6D-1BA7-4FC8-8333-7C31113E0457}" srcOrd="0" destOrd="0" parTransId="{B3B6E576-774D-4D8C-B15E-2F4E73DD8A83}" sibTransId="{30F45BFA-7328-439A-B2C2-F563133EFB97}"/>
    <dgm:cxn modelId="{79207F09-40C3-451C-982F-D0BE48EA9D5B}" srcId="{19356066-BD49-4416-9D68-325A8E2E36EB}" destId="{5BEC4088-6AF8-48C3-A80E-F49948550287}" srcOrd="3" destOrd="0" parTransId="{F34CD16C-BDF6-4D6D-A23D-6353EF98A01D}" sibTransId="{C83BDBB5-B2AE-456F-9C45-A265E8DB0A43}"/>
    <dgm:cxn modelId="{4BBFCA12-F462-4838-890A-A2AFF237F114}" srcId="{19356066-BD49-4416-9D68-325A8E2E36EB}" destId="{674F63EE-F48F-40E5-90A3-13CE0B1E3E30}" srcOrd="4" destOrd="0" parTransId="{7C13B6BB-AD53-4363-9FF7-853DE762792D}" sibTransId="{CB37D5A5-CEF7-4564-A410-208CB53894B3}"/>
    <dgm:cxn modelId="{3074511B-3FC0-47E2-917F-9E19205CEB62}" type="presOf" srcId="{674F63EE-F48F-40E5-90A3-13CE0B1E3E30}" destId="{0638A1CE-B7F3-48AF-A1A0-DE76BE667406}" srcOrd="0" destOrd="0" presId="urn:microsoft.com/office/officeart/2018/2/layout/IconVerticalSolidList"/>
    <dgm:cxn modelId="{27428324-4EB2-4E16-93F2-B88AB207DAF8}" type="presOf" srcId="{5BEC4088-6AF8-48C3-A80E-F49948550287}" destId="{A17E7676-91C2-4E9B-889D-3A7FA4DC4555}" srcOrd="0" destOrd="0" presId="urn:microsoft.com/office/officeart/2018/2/layout/IconVerticalSolidList"/>
    <dgm:cxn modelId="{ABE2CB52-5A55-4351-8840-64EFAF599AA8}" type="presOf" srcId="{1A792A6D-1BA7-4FC8-8333-7C31113E0457}" destId="{D57F5F8C-0409-409F-9181-387A08C60D16}" srcOrd="0" destOrd="0" presId="urn:microsoft.com/office/officeart/2018/2/layout/IconVerticalSolidList"/>
    <dgm:cxn modelId="{93E1BE76-32B1-4C6B-9D1B-B6137EA31F6D}" srcId="{19356066-BD49-4416-9D68-325A8E2E36EB}" destId="{2269D301-1B29-4841-91C1-73D8C4509034}" srcOrd="1" destOrd="0" parTransId="{B8D79030-91A7-4A8D-B503-4D87AAEC7ACB}" sibTransId="{BABC4CA5-CAA3-47C7-B3EE-FF71402BDEDE}"/>
    <dgm:cxn modelId="{2E742F57-D977-4BE9-95C8-2D06E006727F}" type="presOf" srcId="{19356066-BD49-4416-9D68-325A8E2E36EB}" destId="{45E1F941-486D-4561-AC81-B8BBA121F5F6}" srcOrd="0" destOrd="0" presId="urn:microsoft.com/office/officeart/2018/2/layout/IconVerticalSolidList"/>
    <dgm:cxn modelId="{8EFDB2A9-F8C2-4EE4-ADAF-A94A2D1731A9}" type="presOf" srcId="{2269D301-1B29-4841-91C1-73D8C4509034}" destId="{138EF0EA-6751-496C-B057-640C89E683CE}" srcOrd="0" destOrd="0" presId="urn:microsoft.com/office/officeart/2018/2/layout/IconVerticalSolidList"/>
    <dgm:cxn modelId="{E55DC0E5-150E-4868-988A-28309245D436}" type="presOf" srcId="{B702EB09-1E27-40BA-8341-FF070587AE9E}" destId="{CF9F93E6-0770-4258-B060-2572169FACDD}" srcOrd="0" destOrd="0" presId="urn:microsoft.com/office/officeart/2018/2/layout/IconVerticalSolidList"/>
    <dgm:cxn modelId="{39D1F6FC-9ECB-47B1-B1B0-ADBB16CEA845}" srcId="{19356066-BD49-4416-9D68-325A8E2E36EB}" destId="{B702EB09-1E27-40BA-8341-FF070587AE9E}" srcOrd="2" destOrd="0" parTransId="{AE841A4F-BDDC-44C6-A058-3ECF2D2A7DCA}" sibTransId="{59C5F381-C04F-4B53-91BC-22813C21E323}"/>
    <dgm:cxn modelId="{3A2EBF0B-D193-45DC-93E3-ECAC144C1A30}" type="presParOf" srcId="{45E1F941-486D-4561-AC81-B8BBA121F5F6}" destId="{47BBF77B-DEB7-449B-A7DE-0A73F3CA47ED}" srcOrd="0" destOrd="0" presId="urn:microsoft.com/office/officeart/2018/2/layout/IconVerticalSolidList"/>
    <dgm:cxn modelId="{62A1752D-9FE6-4050-9A24-C0AEA02B3A60}" type="presParOf" srcId="{47BBF77B-DEB7-449B-A7DE-0A73F3CA47ED}" destId="{6111A031-C395-46A6-8480-DD2C268B8632}" srcOrd="0" destOrd="0" presId="urn:microsoft.com/office/officeart/2018/2/layout/IconVerticalSolidList"/>
    <dgm:cxn modelId="{EE0F5B78-E592-4509-988E-734DEC481E92}" type="presParOf" srcId="{47BBF77B-DEB7-449B-A7DE-0A73F3CA47ED}" destId="{954BC751-702A-475C-86DB-18DA2648FC68}" srcOrd="1" destOrd="0" presId="urn:microsoft.com/office/officeart/2018/2/layout/IconVerticalSolidList"/>
    <dgm:cxn modelId="{518FF066-08C3-4B24-A485-38659DEA0C6C}" type="presParOf" srcId="{47BBF77B-DEB7-449B-A7DE-0A73F3CA47ED}" destId="{1DD039A6-9ABE-4BFD-8958-FA8898E117EA}" srcOrd="2" destOrd="0" presId="urn:microsoft.com/office/officeart/2018/2/layout/IconVerticalSolidList"/>
    <dgm:cxn modelId="{3847286C-DB94-41D6-8B3D-1E3CABC2DD3B}" type="presParOf" srcId="{47BBF77B-DEB7-449B-A7DE-0A73F3CA47ED}" destId="{D57F5F8C-0409-409F-9181-387A08C60D16}" srcOrd="3" destOrd="0" presId="urn:microsoft.com/office/officeart/2018/2/layout/IconVerticalSolidList"/>
    <dgm:cxn modelId="{4CAD05E0-F7CC-4C6A-81E4-1638379BC87A}" type="presParOf" srcId="{45E1F941-486D-4561-AC81-B8BBA121F5F6}" destId="{856896CD-FF68-4410-9839-B9DCF6D2B5AB}" srcOrd="1" destOrd="0" presId="urn:microsoft.com/office/officeart/2018/2/layout/IconVerticalSolidList"/>
    <dgm:cxn modelId="{E9E7B1CA-BC41-4A5F-A27B-A9E7EF80D13A}" type="presParOf" srcId="{45E1F941-486D-4561-AC81-B8BBA121F5F6}" destId="{F6386151-3CAF-4E82-BB5C-B0C8252CF02F}" srcOrd="2" destOrd="0" presId="urn:microsoft.com/office/officeart/2018/2/layout/IconVerticalSolidList"/>
    <dgm:cxn modelId="{7B396AD7-999A-46E9-B523-EEA94F80141A}" type="presParOf" srcId="{F6386151-3CAF-4E82-BB5C-B0C8252CF02F}" destId="{D18D4A68-BCAF-4EBE-9EDF-8DB27489224D}" srcOrd="0" destOrd="0" presId="urn:microsoft.com/office/officeart/2018/2/layout/IconVerticalSolidList"/>
    <dgm:cxn modelId="{10987358-AC79-4228-8BBB-03D8956564A7}" type="presParOf" srcId="{F6386151-3CAF-4E82-BB5C-B0C8252CF02F}" destId="{94B008F1-05EA-4D88-96FE-84B01A72F998}" srcOrd="1" destOrd="0" presId="urn:microsoft.com/office/officeart/2018/2/layout/IconVerticalSolidList"/>
    <dgm:cxn modelId="{94603F8A-962A-4C69-A17A-CD06814AF3C4}" type="presParOf" srcId="{F6386151-3CAF-4E82-BB5C-B0C8252CF02F}" destId="{E3ACD9F5-2945-4BBB-AB01-90957DF78C91}" srcOrd="2" destOrd="0" presId="urn:microsoft.com/office/officeart/2018/2/layout/IconVerticalSolidList"/>
    <dgm:cxn modelId="{88EEFDC2-8EFC-433F-AB16-155619F3E480}" type="presParOf" srcId="{F6386151-3CAF-4E82-BB5C-B0C8252CF02F}" destId="{138EF0EA-6751-496C-B057-640C89E683CE}" srcOrd="3" destOrd="0" presId="urn:microsoft.com/office/officeart/2018/2/layout/IconVerticalSolidList"/>
    <dgm:cxn modelId="{102123DE-4CC9-439F-97C0-B35747537699}" type="presParOf" srcId="{45E1F941-486D-4561-AC81-B8BBA121F5F6}" destId="{085714C6-B7FA-4380-87CC-F924335EE9F1}" srcOrd="3" destOrd="0" presId="urn:microsoft.com/office/officeart/2018/2/layout/IconVerticalSolidList"/>
    <dgm:cxn modelId="{406536E6-38F9-4E8B-AC35-8F334F20DC1A}" type="presParOf" srcId="{45E1F941-486D-4561-AC81-B8BBA121F5F6}" destId="{CE4DE83D-745A-4752-B3BD-628FFF7BE7C0}" srcOrd="4" destOrd="0" presId="urn:microsoft.com/office/officeart/2018/2/layout/IconVerticalSolidList"/>
    <dgm:cxn modelId="{4EA0AF93-3975-40B5-98CC-3DFDCAA76476}" type="presParOf" srcId="{CE4DE83D-745A-4752-B3BD-628FFF7BE7C0}" destId="{A305373A-7E86-4AC8-BF5A-4804CE23BCA7}" srcOrd="0" destOrd="0" presId="urn:microsoft.com/office/officeart/2018/2/layout/IconVerticalSolidList"/>
    <dgm:cxn modelId="{DBB27671-BD14-4A56-A8A8-40E2F1034FEA}" type="presParOf" srcId="{CE4DE83D-745A-4752-B3BD-628FFF7BE7C0}" destId="{9A5CB843-6839-44D6-8EB0-8E56AD3FFECA}" srcOrd="1" destOrd="0" presId="urn:microsoft.com/office/officeart/2018/2/layout/IconVerticalSolidList"/>
    <dgm:cxn modelId="{33F0CE76-2AD6-4C3C-B676-CA9BB31AA8BB}" type="presParOf" srcId="{CE4DE83D-745A-4752-B3BD-628FFF7BE7C0}" destId="{824F81A9-F89F-4D1C-88AB-1CFA257ABE67}" srcOrd="2" destOrd="0" presId="urn:microsoft.com/office/officeart/2018/2/layout/IconVerticalSolidList"/>
    <dgm:cxn modelId="{BB3701AF-9B6A-46F6-818D-EE26751BFB29}" type="presParOf" srcId="{CE4DE83D-745A-4752-B3BD-628FFF7BE7C0}" destId="{CF9F93E6-0770-4258-B060-2572169FACDD}" srcOrd="3" destOrd="0" presId="urn:microsoft.com/office/officeart/2018/2/layout/IconVerticalSolidList"/>
    <dgm:cxn modelId="{BA81F3B9-BF82-450F-990F-37837A63695A}" type="presParOf" srcId="{45E1F941-486D-4561-AC81-B8BBA121F5F6}" destId="{C9887DE4-07CE-4461-9FF3-39BDC3A0A621}" srcOrd="5" destOrd="0" presId="urn:microsoft.com/office/officeart/2018/2/layout/IconVerticalSolidList"/>
    <dgm:cxn modelId="{0D86782B-ED9B-479F-86FC-25227D9BBFD6}" type="presParOf" srcId="{45E1F941-486D-4561-AC81-B8BBA121F5F6}" destId="{05A72560-E931-4994-9C48-4994A7388EDA}" srcOrd="6" destOrd="0" presId="urn:microsoft.com/office/officeart/2018/2/layout/IconVerticalSolidList"/>
    <dgm:cxn modelId="{A582999C-407E-4AF1-95B9-2359E5913A82}" type="presParOf" srcId="{05A72560-E931-4994-9C48-4994A7388EDA}" destId="{8B403959-D999-4EAF-B9C8-CAAB6B58C0BC}" srcOrd="0" destOrd="0" presId="urn:microsoft.com/office/officeart/2018/2/layout/IconVerticalSolidList"/>
    <dgm:cxn modelId="{61B4FA90-AE66-40AD-BCA6-75B386BB2C14}" type="presParOf" srcId="{05A72560-E931-4994-9C48-4994A7388EDA}" destId="{28800F04-05A0-4A2D-9A3B-0D6F2E7DE777}" srcOrd="1" destOrd="0" presId="urn:microsoft.com/office/officeart/2018/2/layout/IconVerticalSolidList"/>
    <dgm:cxn modelId="{5E73C300-E5D6-47D6-B36E-A1A4011C0805}" type="presParOf" srcId="{05A72560-E931-4994-9C48-4994A7388EDA}" destId="{EF8E1EC6-6AA0-43FA-8C13-D504FEC17523}" srcOrd="2" destOrd="0" presId="urn:microsoft.com/office/officeart/2018/2/layout/IconVerticalSolidList"/>
    <dgm:cxn modelId="{6ECB43FE-2332-410D-8F90-3931DF6B594B}" type="presParOf" srcId="{05A72560-E931-4994-9C48-4994A7388EDA}" destId="{A17E7676-91C2-4E9B-889D-3A7FA4DC4555}" srcOrd="3" destOrd="0" presId="urn:microsoft.com/office/officeart/2018/2/layout/IconVerticalSolidList"/>
    <dgm:cxn modelId="{1CC1BE44-E6A2-4444-921E-58AF4CC55542}" type="presParOf" srcId="{45E1F941-486D-4561-AC81-B8BBA121F5F6}" destId="{76EC3DCE-15F8-44E6-848B-27556E90F744}" srcOrd="7" destOrd="0" presId="urn:microsoft.com/office/officeart/2018/2/layout/IconVerticalSolidList"/>
    <dgm:cxn modelId="{F6EA906D-CB84-4007-BE9B-0536F078C62B}" type="presParOf" srcId="{45E1F941-486D-4561-AC81-B8BBA121F5F6}" destId="{E9B9FD1F-B0DC-42CF-A201-E5D0C268F533}" srcOrd="8" destOrd="0" presId="urn:microsoft.com/office/officeart/2018/2/layout/IconVerticalSolidList"/>
    <dgm:cxn modelId="{415E4C09-97E2-421C-B1D1-B93E3AC4884E}" type="presParOf" srcId="{E9B9FD1F-B0DC-42CF-A201-E5D0C268F533}" destId="{DC7E3F9E-FBB6-40AB-A678-2614999B32F3}" srcOrd="0" destOrd="0" presId="urn:microsoft.com/office/officeart/2018/2/layout/IconVerticalSolidList"/>
    <dgm:cxn modelId="{5DE4BEDD-2520-4362-9441-61F881C978A3}" type="presParOf" srcId="{E9B9FD1F-B0DC-42CF-A201-E5D0C268F533}" destId="{718BBEA9-4B5A-4529-AFCC-2054592E3FF9}" srcOrd="1" destOrd="0" presId="urn:microsoft.com/office/officeart/2018/2/layout/IconVerticalSolidList"/>
    <dgm:cxn modelId="{2D077C03-2D27-4B70-9CD7-B02BC3373CA8}" type="presParOf" srcId="{E9B9FD1F-B0DC-42CF-A201-E5D0C268F533}" destId="{562789A5-88F3-43AE-848B-8A2BFFA99329}" srcOrd="2" destOrd="0" presId="urn:microsoft.com/office/officeart/2018/2/layout/IconVerticalSolidList"/>
    <dgm:cxn modelId="{80403059-46D2-441E-9BCE-C53EF3966BF9}" type="presParOf" srcId="{E9B9FD1F-B0DC-42CF-A201-E5D0C268F533}" destId="{0638A1CE-B7F3-48AF-A1A0-DE76BE66740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276489-BE22-451A-B77F-470DC298B06D}" type="doc">
      <dgm:prSet loTypeId="urn:microsoft.com/office/officeart/2016/7/layout/RepeatingBendingProcessNew" loCatId="process" qsTypeId="urn:microsoft.com/office/officeart/2005/8/quickstyle/simple2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3BB455A-0776-40E4-BEAA-113539DA951D}">
      <dgm:prSet/>
      <dgm:spPr/>
      <dgm:t>
        <a:bodyPr/>
        <a:lstStyle/>
        <a:p>
          <a:r>
            <a:rPr lang="pl-PL" b="1"/>
            <a:t>Analiza potrzeby szkoleniowej</a:t>
          </a:r>
          <a:endParaRPr lang="en-US" b="1"/>
        </a:p>
      </dgm:t>
    </dgm:pt>
    <dgm:pt modelId="{142D2B7B-A7C0-4BF3-BB35-1128ACFA21FD}" type="parTrans" cxnId="{1EE150AA-5A5C-4E53-AC9B-77A2A4336DAF}">
      <dgm:prSet/>
      <dgm:spPr/>
      <dgm:t>
        <a:bodyPr/>
        <a:lstStyle/>
        <a:p>
          <a:endParaRPr lang="en-US" b="1"/>
        </a:p>
      </dgm:t>
    </dgm:pt>
    <dgm:pt modelId="{80601690-13EE-4028-AE1D-D140DC3B6F26}" type="sibTrans" cxnId="{1EE150AA-5A5C-4E53-AC9B-77A2A4336DAF}">
      <dgm:prSet/>
      <dgm:spPr/>
      <dgm:t>
        <a:bodyPr/>
        <a:lstStyle/>
        <a:p>
          <a:endParaRPr lang="en-US" b="1"/>
        </a:p>
      </dgm:t>
    </dgm:pt>
    <dgm:pt modelId="{A7E783BD-19FA-4E87-BA4D-ECC82107695E}">
      <dgm:prSet/>
      <dgm:spPr/>
      <dgm:t>
        <a:bodyPr/>
        <a:lstStyle/>
        <a:p>
          <a:r>
            <a:rPr lang="pl-PL" b="1"/>
            <a:t>Definiowanie celów szkoleniowych</a:t>
          </a:r>
          <a:endParaRPr lang="en-US" b="1"/>
        </a:p>
      </dgm:t>
    </dgm:pt>
    <dgm:pt modelId="{F1F35C1C-C2C9-4B0C-9B56-3E8D8ED45767}" type="parTrans" cxnId="{AC58F85F-3429-4140-AFD1-6A0AC94EBE50}">
      <dgm:prSet/>
      <dgm:spPr/>
      <dgm:t>
        <a:bodyPr/>
        <a:lstStyle/>
        <a:p>
          <a:endParaRPr lang="en-US" b="1"/>
        </a:p>
      </dgm:t>
    </dgm:pt>
    <dgm:pt modelId="{DC7D4A17-57C1-452E-BCBA-69AF25B1E02B}" type="sibTrans" cxnId="{AC58F85F-3429-4140-AFD1-6A0AC94EBE50}">
      <dgm:prSet/>
      <dgm:spPr/>
      <dgm:t>
        <a:bodyPr/>
        <a:lstStyle/>
        <a:p>
          <a:endParaRPr lang="en-US" b="1"/>
        </a:p>
      </dgm:t>
    </dgm:pt>
    <dgm:pt modelId="{DB0454D5-8A95-4BBC-B81C-B62DDCF9EB36}">
      <dgm:prSet/>
      <dgm:spPr/>
      <dgm:t>
        <a:bodyPr/>
        <a:lstStyle/>
        <a:p>
          <a:r>
            <a:rPr lang="pl-PL" b="1"/>
            <a:t>Decyzja co do typu szkolenia</a:t>
          </a:r>
          <a:endParaRPr lang="en-US" b="1"/>
        </a:p>
      </dgm:t>
    </dgm:pt>
    <dgm:pt modelId="{EBD74075-2B6D-4D34-ADD6-68A9E2C0E9BF}" type="parTrans" cxnId="{0E6640CB-1B03-44E6-AB03-F791E0BC5419}">
      <dgm:prSet/>
      <dgm:spPr/>
      <dgm:t>
        <a:bodyPr/>
        <a:lstStyle/>
        <a:p>
          <a:endParaRPr lang="en-US" b="1"/>
        </a:p>
      </dgm:t>
    </dgm:pt>
    <dgm:pt modelId="{B7CE4D0E-2192-454F-AAF4-CA5CB7728F08}" type="sibTrans" cxnId="{0E6640CB-1B03-44E6-AB03-F791E0BC5419}">
      <dgm:prSet/>
      <dgm:spPr/>
      <dgm:t>
        <a:bodyPr/>
        <a:lstStyle/>
        <a:p>
          <a:endParaRPr lang="en-US" b="1"/>
        </a:p>
      </dgm:t>
    </dgm:pt>
    <dgm:pt modelId="{7056D855-7D12-4FE9-B5D6-7AAA9F947298}">
      <dgm:prSet/>
      <dgm:spPr/>
      <dgm:t>
        <a:bodyPr/>
        <a:lstStyle/>
        <a:p>
          <a:r>
            <a:rPr lang="pl-PL" b="1"/>
            <a:t>Projektowanie szkolenia oraz procesu oceny</a:t>
          </a:r>
          <a:endParaRPr lang="en-US" b="1"/>
        </a:p>
      </dgm:t>
    </dgm:pt>
    <dgm:pt modelId="{B20553EF-A2D9-413E-8E35-DA0F3877AF78}" type="parTrans" cxnId="{11AC9C3C-7531-44B7-9DFD-B98E4F196258}">
      <dgm:prSet/>
      <dgm:spPr/>
      <dgm:t>
        <a:bodyPr/>
        <a:lstStyle/>
        <a:p>
          <a:endParaRPr lang="en-US" b="1"/>
        </a:p>
      </dgm:t>
    </dgm:pt>
    <dgm:pt modelId="{F7D3085C-A214-408E-BAF1-446098C52D28}" type="sibTrans" cxnId="{11AC9C3C-7531-44B7-9DFD-B98E4F196258}">
      <dgm:prSet/>
      <dgm:spPr/>
      <dgm:t>
        <a:bodyPr/>
        <a:lstStyle/>
        <a:p>
          <a:endParaRPr lang="en-US" b="1"/>
        </a:p>
      </dgm:t>
    </dgm:pt>
    <dgm:pt modelId="{01D02855-AE19-4981-8401-AB2365BD525F}">
      <dgm:prSet/>
      <dgm:spPr/>
      <dgm:t>
        <a:bodyPr/>
        <a:lstStyle/>
        <a:p>
          <a:r>
            <a:rPr lang="pl-PL" b="1"/>
            <a:t>Realizacja programu szkoleniowego</a:t>
          </a:r>
          <a:endParaRPr lang="en-US" b="1"/>
        </a:p>
      </dgm:t>
    </dgm:pt>
    <dgm:pt modelId="{216CD1EE-C460-4380-8CD5-140741AABC26}" type="parTrans" cxnId="{426332F6-3C47-42EA-B70B-F8EE04E5578C}">
      <dgm:prSet/>
      <dgm:spPr/>
      <dgm:t>
        <a:bodyPr/>
        <a:lstStyle/>
        <a:p>
          <a:endParaRPr lang="en-US" b="1"/>
        </a:p>
      </dgm:t>
    </dgm:pt>
    <dgm:pt modelId="{1C15EA97-F067-49F4-AA42-B630B75B9AE8}" type="sibTrans" cxnId="{426332F6-3C47-42EA-B70B-F8EE04E5578C}">
      <dgm:prSet/>
      <dgm:spPr/>
      <dgm:t>
        <a:bodyPr/>
        <a:lstStyle/>
        <a:p>
          <a:endParaRPr lang="en-US" b="1"/>
        </a:p>
      </dgm:t>
    </dgm:pt>
    <dgm:pt modelId="{B02C359F-D9F1-4D9E-9605-EFA5086FD0E3}">
      <dgm:prSet/>
      <dgm:spPr/>
      <dgm:t>
        <a:bodyPr/>
        <a:lstStyle/>
        <a:p>
          <a:r>
            <a:rPr lang="pl-PL" b="1"/>
            <a:t>Plan działań po szkoleniu</a:t>
          </a:r>
          <a:endParaRPr lang="en-US" b="1"/>
        </a:p>
      </dgm:t>
    </dgm:pt>
    <dgm:pt modelId="{98ECA0F6-F7E6-4025-9647-E527D0CA4686}" type="parTrans" cxnId="{3EFCA4B9-7802-458D-8099-D5BEEE44B94E}">
      <dgm:prSet/>
      <dgm:spPr/>
      <dgm:t>
        <a:bodyPr/>
        <a:lstStyle/>
        <a:p>
          <a:endParaRPr lang="en-US" b="1"/>
        </a:p>
      </dgm:t>
    </dgm:pt>
    <dgm:pt modelId="{D5688F1A-1FD2-4565-8AD3-3DBC841BD333}" type="sibTrans" cxnId="{3EFCA4B9-7802-458D-8099-D5BEEE44B94E}">
      <dgm:prSet/>
      <dgm:spPr/>
      <dgm:t>
        <a:bodyPr/>
        <a:lstStyle/>
        <a:p>
          <a:endParaRPr lang="en-US" b="1"/>
        </a:p>
      </dgm:t>
    </dgm:pt>
    <dgm:pt modelId="{AF92AE23-9F36-40E2-B5CB-BD6EFB864DD6}">
      <dgm:prSet/>
      <dgm:spPr/>
      <dgm:t>
        <a:bodyPr/>
        <a:lstStyle/>
        <a:p>
          <a:r>
            <a:rPr lang="pl-PL" b="1"/>
            <a:t>Wdrożenie rozwiniętych kompetencji na stanowisku pracy</a:t>
          </a:r>
          <a:endParaRPr lang="en-US" b="1"/>
        </a:p>
      </dgm:t>
    </dgm:pt>
    <dgm:pt modelId="{4B5D4323-A13D-45E9-BE8D-457BAD6EABF5}" type="parTrans" cxnId="{295E12E4-8F42-43EB-8C50-C8CD0820846B}">
      <dgm:prSet/>
      <dgm:spPr/>
      <dgm:t>
        <a:bodyPr/>
        <a:lstStyle/>
        <a:p>
          <a:endParaRPr lang="en-US" b="1"/>
        </a:p>
      </dgm:t>
    </dgm:pt>
    <dgm:pt modelId="{2E4B3BFD-D350-4D94-B787-A6E312581303}" type="sibTrans" cxnId="{295E12E4-8F42-43EB-8C50-C8CD0820846B}">
      <dgm:prSet/>
      <dgm:spPr/>
      <dgm:t>
        <a:bodyPr/>
        <a:lstStyle/>
        <a:p>
          <a:endParaRPr lang="en-US" b="1"/>
        </a:p>
      </dgm:t>
    </dgm:pt>
    <dgm:pt modelId="{83BD6248-692A-4C19-A564-C64C1C5892DC}">
      <dgm:prSet/>
      <dgm:spPr/>
      <dgm:t>
        <a:bodyPr/>
        <a:lstStyle/>
        <a:p>
          <a:r>
            <a:rPr lang="pl-PL" b="1"/>
            <a:t>Analiza skuteczności wdrożenia</a:t>
          </a:r>
          <a:endParaRPr lang="en-US" b="1"/>
        </a:p>
      </dgm:t>
    </dgm:pt>
    <dgm:pt modelId="{3A928FA3-B811-4488-8D3F-3E75C825FF54}" type="parTrans" cxnId="{90AC5D75-32FA-4B47-93D9-96110C3760E4}">
      <dgm:prSet/>
      <dgm:spPr/>
      <dgm:t>
        <a:bodyPr/>
        <a:lstStyle/>
        <a:p>
          <a:endParaRPr lang="en-US" b="1"/>
        </a:p>
      </dgm:t>
    </dgm:pt>
    <dgm:pt modelId="{ED56447A-850E-45CF-ABB8-3047DBD042D4}" type="sibTrans" cxnId="{90AC5D75-32FA-4B47-93D9-96110C3760E4}">
      <dgm:prSet/>
      <dgm:spPr/>
      <dgm:t>
        <a:bodyPr/>
        <a:lstStyle/>
        <a:p>
          <a:endParaRPr lang="en-US" b="1"/>
        </a:p>
      </dgm:t>
    </dgm:pt>
    <dgm:pt modelId="{C9CF5DD6-8045-4C02-8684-F88BF97D181A}">
      <dgm:prSet/>
      <dgm:spPr/>
      <dgm:t>
        <a:bodyPr/>
        <a:lstStyle/>
        <a:p>
          <a:r>
            <a:rPr lang="pl-PL" b="1"/>
            <a:t>Ocena realizacji celów szkoleniowych</a:t>
          </a:r>
          <a:endParaRPr lang="en-US" b="1"/>
        </a:p>
      </dgm:t>
    </dgm:pt>
    <dgm:pt modelId="{0E9C8880-D3ED-4689-953E-51016C50B7FE}" type="parTrans" cxnId="{0D45BA94-F125-416A-BE60-01ABB2BDEBF7}">
      <dgm:prSet/>
      <dgm:spPr/>
      <dgm:t>
        <a:bodyPr/>
        <a:lstStyle/>
        <a:p>
          <a:endParaRPr lang="en-US" b="1"/>
        </a:p>
      </dgm:t>
    </dgm:pt>
    <dgm:pt modelId="{E61D8309-1857-4986-A220-A07F39EE874D}" type="sibTrans" cxnId="{0D45BA94-F125-416A-BE60-01ABB2BDEBF7}">
      <dgm:prSet/>
      <dgm:spPr/>
      <dgm:t>
        <a:bodyPr/>
        <a:lstStyle/>
        <a:p>
          <a:endParaRPr lang="en-US" b="1"/>
        </a:p>
      </dgm:t>
    </dgm:pt>
    <dgm:pt modelId="{3033DE8B-332E-421F-8EFA-16C77227813D}" type="pres">
      <dgm:prSet presAssocID="{B4276489-BE22-451A-B77F-470DC298B06D}" presName="Name0" presStyleCnt="0">
        <dgm:presLayoutVars>
          <dgm:dir/>
          <dgm:resizeHandles val="exact"/>
        </dgm:presLayoutVars>
      </dgm:prSet>
      <dgm:spPr/>
    </dgm:pt>
    <dgm:pt modelId="{38958978-7B92-4EA8-8AFC-7165AF6137C8}" type="pres">
      <dgm:prSet presAssocID="{53BB455A-0776-40E4-BEAA-113539DA951D}" presName="node" presStyleLbl="node1" presStyleIdx="0" presStyleCnt="9">
        <dgm:presLayoutVars>
          <dgm:bulletEnabled val="1"/>
        </dgm:presLayoutVars>
      </dgm:prSet>
      <dgm:spPr/>
    </dgm:pt>
    <dgm:pt modelId="{A7AE372E-E1BA-4ACC-BB12-1F18A3D997FC}" type="pres">
      <dgm:prSet presAssocID="{80601690-13EE-4028-AE1D-D140DC3B6F26}" presName="sibTrans" presStyleLbl="sibTrans1D1" presStyleIdx="0" presStyleCnt="8"/>
      <dgm:spPr/>
    </dgm:pt>
    <dgm:pt modelId="{5444AF3B-9C9D-44C4-B321-4A4B025349C3}" type="pres">
      <dgm:prSet presAssocID="{80601690-13EE-4028-AE1D-D140DC3B6F26}" presName="connectorText" presStyleLbl="sibTrans1D1" presStyleIdx="0" presStyleCnt="8"/>
      <dgm:spPr/>
    </dgm:pt>
    <dgm:pt modelId="{939D994B-5A8F-4F51-82F2-5C52CA0AE3F2}" type="pres">
      <dgm:prSet presAssocID="{A7E783BD-19FA-4E87-BA4D-ECC82107695E}" presName="node" presStyleLbl="node1" presStyleIdx="1" presStyleCnt="9">
        <dgm:presLayoutVars>
          <dgm:bulletEnabled val="1"/>
        </dgm:presLayoutVars>
      </dgm:prSet>
      <dgm:spPr/>
    </dgm:pt>
    <dgm:pt modelId="{9B1D97A5-BBB0-4D2F-87D9-F7AA9E0BC9F7}" type="pres">
      <dgm:prSet presAssocID="{DC7D4A17-57C1-452E-BCBA-69AF25B1E02B}" presName="sibTrans" presStyleLbl="sibTrans1D1" presStyleIdx="1" presStyleCnt="8"/>
      <dgm:spPr/>
    </dgm:pt>
    <dgm:pt modelId="{D8FD8EB7-EBEE-4FA8-99C6-5B2B18545647}" type="pres">
      <dgm:prSet presAssocID="{DC7D4A17-57C1-452E-BCBA-69AF25B1E02B}" presName="connectorText" presStyleLbl="sibTrans1D1" presStyleIdx="1" presStyleCnt="8"/>
      <dgm:spPr/>
    </dgm:pt>
    <dgm:pt modelId="{B2F2DF95-520D-4722-9630-797EA4513A00}" type="pres">
      <dgm:prSet presAssocID="{DB0454D5-8A95-4BBC-B81C-B62DDCF9EB36}" presName="node" presStyleLbl="node1" presStyleIdx="2" presStyleCnt="9">
        <dgm:presLayoutVars>
          <dgm:bulletEnabled val="1"/>
        </dgm:presLayoutVars>
      </dgm:prSet>
      <dgm:spPr/>
    </dgm:pt>
    <dgm:pt modelId="{306EBBC9-E2D1-4982-B645-CCC8BA0EF1A6}" type="pres">
      <dgm:prSet presAssocID="{B7CE4D0E-2192-454F-AAF4-CA5CB7728F08}" presName="sibTrans" presStyleLbl="sibTrans1D1" presStyleIdx="2" presStyleCnt="8"/>
      <dgm:spPr/>
    </dgm:pt>
    <dgm:pt modelId="{A8A1CBAF-5E70-443C-BDEC-C34BC683C929}" type="pres">
      <dgm:prSet presAssocID="{B7CE4D0E-2192-454F-AAF4-CA5CB7728F08}" presName="connectorText" presStyleLbl="sibTrans1D1" presStyleIdx="2" presStyleCnt="8"/>
      <dgm:spPr/>
    </dgm:pt>
    <dgm:pt modelId="{60B3946A-6893-4E31-A200-36BEE6B90419}" type="pres">
      <dgm:prSet presAssocID="{7056D855-7D12-4FE9-B5D6-7AAA9F947298}" presName="node" presStyleLbl="node1" presStyleIdx="3" presStyleCnt="9">
        <dgm:presLayoutVars>
          <dgm:bulletEnabled val="1"/>
        </dgm:presLayoutVars>
      </dgm:prSet>
      <dgm:spPr/>
    </dgm:pt>
    <dgm:pt modelId="{DB05C587-DC17-4FE1-8A66-B88FC6089725}" type="pres">
      <dgm:prSet presAssocID="{F7D3085C-A214-408E-BAF1-446098C52D28}" presName="sibTrans" presStyleLbl="sibTrans1D1" presStyleIdx="3" presStyleCnt="8"/>
      <dgm:spPr/>
    </dgm:pt>
    <dgm:pt modelId="{A767AA2D-F3D5-491B-8480-BEDF0158A0F4}" type="pres">
      <dgm:prSet presAssocID="{F7D3085C-A214-408E-BAF1-446098C52D28}" presName="connectorText" presStyleLbl="sibTrans1D1" presStyleIdx="3" presStyleCnt="8"/>
      <dgm:spPr/>
    </dgm:pt>
    <dgm:pt modelId="{1E16F149-2995-4CA5-93C4-62CA99B35F14}" type="pres">
      <dgm:prSet presAssocID="{01D02855-AE19-4981-8401-AB2365BD525F}" presName="node" presStyleLbl="node1" presStyleIdx="4" presStyleCnt="9">
        <dgm:presLayoutVars>
          <dgm:bulletEnabled val="1"/>
        </dgm:presLayoutVars>
      </dgm:prSet>
      <dgm:spPr/>
    </dgm:pt>
    <dgm:pt modelId="{3AAC1C35-46E6-48D2-9C55-A369EBE88063}" type="pres">
      <dgm:prSet presAssocID="{1C15EA97-F067-49F4-AA42-B630B75B9AE8}" presName="sibTrans" presStyleLbl="sibTrans1D1" presStyleIdx="4" presStyleCnt="8"/>
      <dgm:spPr/>
    </dgm:pt>
    <dgm:pt modelId="{A8892D70-98AA-451B-8D33-ECD7C37D2D6A}" type="pres">
      <dgm:prSet presAssocID="{1C15EA97-F067-49F4-AA42-B630B75B9AE8}" presName="connectorText" presStyleLbl="sibTrans1D1" presStyleIdx="4" presStyleCnt="8"/>
      <dgm:spPr/>
    </dgm:pt>
    <dgm:pt modelId="{2BD947AD-F036-4B5D-AFD0-6843034C4F99}" type="pres">
      <dgm:prSet presAssocID="{B02C359F-D9F1-4D9E-9605-EFA5086FD0E3}" presName="node" presStyleLbl="node1" presStyleIdx="5" presStyleCnt="9">
        <dgm:presLayoutVars>
          <dgm:bulletEnabled val="1"/>
        </dgm:presLayoutVars>
      </dgm:prSet>
      <dgm:spPr/>
    </dgm:pt>
    <dgm:pt modelId="{73306056-15E1-497F-BBF3-7BB0F6B4E6A3}" type="pres">
      <dgm:prSet presAssocID="{D5688F1A-1FD2-4565-8AD3-3DBC841BD333}" presName="sibTrans" presStyleLbl="sibTrans1D1" presStyleIdx="5" presStyleCnt="8"/>
      <dgm:spPr/>
    </dgm:pt>
    <dgm:pt modelId="{4F58BFBC-6C23-4BDA-9BC0-688E875CF36C}" type="pres">
      <dgm:prSet presAssocID="{D5688F1A-1FD2-4565-8AD3-3DBC841BD333}" presName="connectorText" presStyleLbl="sibTrans1D1" presStyleIdx="5" presStyleCnt="8"/>
      <dgm:spPr/>
    </dgm:pt>
    <dgm:pt modelId="{AF4AF256-26C2-412C-81EE-BF9FF95C36C5}" type="pres">
      <dgm:prSet presAssocID="{AF92AE23-9F36-40E2-B5CB-BD6EFB864DD6}" presName="node" presStyleLbl="node1" presStyleIdx="6" presStyleCnt="9">
        <dgm:presLayoutVars>
          <dgm:bulletEnabled val="1"/>
        </dgm:presLayoutVars>
      </dgm:prSet>
      <dgm:spPr/>
    </dgm:pt>
    <dgm:pt modelId="{0180639F-73E1-4A2E-86E3-C94C45085B69}" type="pres">
      <dgm:prSet presAssocID="{2E4B3BFD-D350-4D94-B787-A6E312581303}" presName="sibTrans" presStyleLbl="sibTrans1D1" presStyleIdx="6" presStyleCnt="8"/>
      <dgm:spPr/>
    </dgm:pt>
    <dgm:pt modelId="{3894C7A9-961D-4492-AD79-5F445E35C1B9}" type="pres">
      <dgm:prSet presAssocID="{2E4B3BFD-D350-4D94-B787-A6E312581303}" presName="connectorText" presStyleLbl="sibTrans1D1" presStyleIdx="6" presStyleCnt="8"/>
      <dgm:spPr/>
    </dgm:pt>
    <dgm:pt modelId="{EA8B9709-CB73-412D-83FC-9B7B0FD8C8F6}" type="pres">
      <dgm:prSet presAssocID="{83BD6248-692A-4C19-A564-C64C1C5892DC}" presName="node" presStyleLbl="node1" presStyleIdx="7" presStyleCnt="9">
        <dgm:presLayoutVars>
          <dgm:bulletEnabled val="1"/>
        </dgm:presLayoutVars>
      </dgm:prSet>
      <dgm:spPr/>
    </dgm:pt>
    <dgm:pt modelId="{F5335289-935B-448B-B764-366D3CA28B34}" type="pres">
      <dgm:prSet presAssocID="{ED56447A-850E-45CF-ABB8-3047DBD042D4}" presName="sibTrans" presStyleLbl="sibTrans1D1" presStyleIdx="7" presStyleCnt="8"/>
      <dgm:spPr/>
    </dgm:pt>
    <dgm:pt modelId="{9D6BF0EF-86EC-40F3-A130-6556FFAA05EA}" type="pres">
      <dgm:prSet presAssocID="{ED56447A-850E-45CF-ABB8-3047DBD042D4}" presName="connectorText" presStyleLbl="sibTrans1D1" presStyleIdx="7" presStyleCnt="8"/>
      <dgm:spPr/>
    </dgm:pt>
    <dgm:pt modelId="{528565B8-C150-491E-A43E-94614AF3A24C}" type="pres">
      <dgm:prSet presAssocID="{C9CF5DD6-8045-4C02-8684-F88BF97D181A}" presName="node" presStyleLbl="node1" presStyleIdx="8" presStyleCnt="9">
        <dgm:presLayoutVars>
          <dgm:bulletEnabled val="1"/>
        </dgm:presLayoutVars>
      </dgm:prSet>
      <dgm:spPr/>
    </dgm:pt>
  </dgm:ptLst>
  <dgm:cxnLst>
    <dgm:cxn modelId="{B07EF10A-E49B-4002-9EEB-7697602B2A91}" type="presOf" srcId="{F7D3085C-A214-408E-BAF1-446098C52D28}" destId="{A767AA2D-F3D5-491B-8480-BEDF0158A0F4}" srcOrd="1" destOrd="0" presId="urn:microsoft.com/office/officeart/2016/7/layout/RepeatingBendingProcessNew"/>
    <dgm:cxn modelId="{D967BD0C-02B9-4114-8CA2-8043B6826032}" type="presOf" srcId="{7056D855-7D12-4FE9-B5D6-7AAA9F947298}" destId="{60B3946A-6893-4E31-A200-36BEE6B90419}" srcOrd="0" destOrd="0" presId="urn:microsoft.com/office/officeart/2016/7/layout/RepeatingBendingProcessNew"/>
    <dgm:cxn modelId="{33EF3B11-C298-46E3-9C3C-A7A7BF2BFE26}" type="presOf" srcId="{2E4B3BFD-D350-4D94-B787-A6E312581303}" destId="{3894C7A9-961D-4492-AD79-5F445E35C1B9}" srcOrd="1" destOrd="0" presId="urn:microsoft.com/office/officeart/2016/7/layout/RepeatingBendingProcessNew"/>
    <dgm:cxn modelId="{9D228314-B020-4554-9A35-E18C52B468BF}" type="presOf" srcId="{B7CE4D0E-2192-454F-AAF4-CA5CB7728F08}" destId="{A8A1CBAF-5E70-443C-BDEC-C34BC683C929}" srcOrd="1" destOrd="0" presId="urn:microsoft.com/office/officeart/2016/7/layout/RepeatingBendingProcessNew"/>
    <dgm:cxn modelId="{CA2D1D15-21BD-4AC6-BDF2-B5686D557478}" type="presOf" srcId="{1C15EA97-F067-49F4-AA42-B630B75B9AE8}" destId="{3AAC1C35-46E6-48D2-9C55-A369EBE88063}" srcOrd="0" destOrd="0" presId="urn:microsoft.com/office/officeart/2016/7/layout/RepeatingBendingProcessNew"/>
    <dgm:cxn modelId="{927A1C19-FE6D-4B97-AA9B-56E23631FAD1}" type="presOf" srcId="{F7D3085C-A214-408E-BAF1-446098C52D28}" destId="{DB05C587-DC17-4FE1-8A66-B88FC6089725}" srcOrd="0" destOrd="0" presId="urn:microsoft.com/office/officeart/2016/7/layout/RepeatingBendingProcessNew"/>
    <dgm:cxn modelId="{3EEE9621-665E-4ABD-908A-E3A6FF81A600}" type="presOf" srcId="{ED56447A-850E-45CF-ABB8-3047DBD042D4}" destId="{F5335289-935B-448B-B764-366D3CA28B34}" srcOrd="0" destOrd="0" presId="urn:microsoft.com/office/officeart/2016/7/layout/RepeatingBendingProcessNew"/>
    <dgm:cxn modelId="{A49E1534-38BB-4058-B4EC-ACC5D91B3FD6}" type="presOf" srcId="{D5688F1A-1FD2-4565-8AD3-3DBC841BD333}" destId="{73306056-15E1-497F-BBF3-7BB0F6B4E6A3}" srcOrd="0" destOrd="0" presId="urn:microsoft.com/office/officeart/2016/7/layout/RepeatingBendingProcessNew"/>
    <dgm:cxn modelId="{8ECD6B37-E934-4498-9A27-41356AA4C18B}" type="presOf" srcId="{A7E783BD-19FA-4E87-BA4D-ECC82107695E}" destId="{939D994B-5A8F-4F51-82F2-5C52CA0AE3F2}" srcOrd="0" destOrd="0" presId="urn:microsoft.com/office/officeart/2016/7/layout/RepeatingBendingProcessNew"/>
    <dgm:cxn modelId="{BF26DC3A-CCC3-4E9A-8180-4DE16D4FD6C2}" type="presOf" srcId="{01D02855-AE19-4981-8401-AB2365BD525F}" destId="{1E16F149-2995-4CA5-93C4-62CA99B35F14}" srcOrd="0" destOrd="0" presId="urn:microsoft.com/office/officeart/2016/7/layout/RepeatingBendingProcessNew"/>
    <dgm:cxn modelId="{11AC9C3C-7531-44B7-9DFD-B98E4F196258}" srcId="{B4276489-BE22-451A-B77F-470DC298B06D}" destId="{7056D855-7D12-4FE9-B5D6-7AAA9F947298}" srcOrd="3" destOrd="0" parTransId="{B20553EF-A2D9-413E-8E35-DA0F3877AF78}" sibTransId="{F7D3085C-A214-408E-BAF1-446098C52D28}"/>
    <dgm:cxn modelId="{45A52640-58A4-48C6-B2D4-CC1F013EBABD}" type="presOf" srcId="{B02C359F-D9F1-4D9E-9605-EFA5086FD0E3}" destId="{2BD947AD-F036-4B5D-AFD0-6843034C4F99}" srcOrd="0" destOrd="0" presId="urn:microsoft.com/office/officeart/2016/7/layout/RepeatingBendingProcessNew"/>
    <dgm:cxn modelId="{85D4C55D-D526-4CBC-9B19-FC292BB5765E}" type="presOf" srcId="{53BB455A-0776-40E4-BEAA-113539DA951D}" destId="{38958978-7B92-4EA8-8AFC-7165AF6137C8}" srcOrd="0" destOrd="0" presId="urn:microsoft.com/office/officeart/2016/7/layout/RepeatingBendingProcessNew"/>
    <dgm:cxn modelId="{AC58F85F-3429-4140-AFD1-6A0AC94EBE50}" srcId="{B4276489-BE22-451A-B77F-470DC298B06D}" destId="{A7E783BD-19FA-4E87-BA4D-ECC82107695E}" srcOrd="1" destOrd="0" parTransId="{F1F35C1C-C2C9-4B0C-9B56-3E8D8ED45767}" sibTransId="{DC7D4A17-57C1-452E-BCBA-69AF25B1E02B}"/>
    <dgm:cxn modelId="{83878043-47D8-4E54-A79E-154D98FAE74F}" type="presOf" srcId="{B7CE4D0E-2192-454F-AAF4-CA5CB7728F08}" destId="{306EBBC9-E2D1-4982-B645-CCC8BA0EF1A6}" srcOrd="0" destOrd="0" presId="urn:microsoft.com/office/officeart/2016/7/layout/RepeatingBendingProcessNew"/>
    <dgm:cxn modelId="{2FB37566-0E5A-44AB-A320-690CF303A9A6}" type="presOf" srcId="{DC7D4A17-57C1-452E-BCBA-69AF25B1E02B}" destId="{D8FD8EB7-EBEE-4FA8-99C6-5B2B18545647}" srcOrd="1" destOrd="0" presId="urn:microsoft.com/office/officeart/2016/7/layout/RepeatingBendingProcessNew"/>
    <dgm:cxn modelId="{E112F666-3576-4B80-9C60-93E0397A69D6}" type="presOf" srcId="{DB0454D5-8A95-4BBC-B81C-B62DDCF9EB36}" destId="{B2F2DF95-520D-4722-9630-797EA4513A00}" srcOrd="0" destOrd="0" presId="urn:microsoft.com/office/officeart/2016/7/layout/RepeatingBendingProcessNew"/>
    <dgm:cxn modelId="{EFA5AD6A-D9DF-4C31-8F98-D73C1A2FB7F2}" type="presOf" srcId="{80601690-13EE-4028-AE1D-D140DC3B6F26}" destId="{A7AE372E-E1BA-4ACC-BB12-1F18A3D997FC}" srcOrd="0" destOrd="0" presId="urn:microsoft.com/office/officeart/2016/7/layout/RepeatingBendingProcessNew"/>
    <dgm:cxn modelId="{90AC5D75-32FA-4B47-93D9-96110C3760E4}" srcId="{B4276489-BE22-451A-B77F-470DC298B06D}" destId="{83BD6248-692A-4C19-A564-C64C1C5892DC}" srcOrd="7" destOrd="0" parTransId="{3A928FA3-B811-4488-8D3F-3E75C825FF54}" sibTransId="{ED56447A-850E-45CF-ABB8-3047DBD042D4}"/>
    <dgm:cxn modelId="{A71B9179-B726-4D3B-938B-6770B943C269}" type="presOf" srcId="{B4276489-BE22-451A-B77F-470DC298B06D}" destId="{3033DE8B-332E-421F-8EFA-16C77227813D}" srcOrd="0" destOrd="0" presId="urn:microsoft.com/office/officeart/2016/7/layout/RepeatingBendingProcessNew"/>
    <dgm:cxn modelId="{E9BE2A7B-6A16-44B5-ACC3-22326B497776}" type="presOf" srcId="{1C15EA97-F067-49F4-AA42-B630B75B9AE8}" destId="{A8892D70-98AA-451B-8D33-ECD7C37D2D6A}" srcOrd="1" destOrd="0" presId="urn:microsoft.com/office/officeart/2016/7/layout/RepeatingBendingProcessNew"/>
    <dgm:cxn modelId="{6BE15A8A-1FCC-4CE1-81BC-A785C78A2FE0}" type="presOf" srcId="{C9CF5DD6-8045-4C02-8684-F88BF97D181A}" destId="{528565B8-C150-491E-A43E-94614AF3A24C}" srcOrd="0" destOrd="0" presId="urn:microsoft.com/office/officeart/2016/7/layout/RepeatingBendingProcessNew"/>
    <dgm:cxn modelId="{0D45BA94-F125-416A-BE60-01ABB2BDEBF7}" srcId="{B4276489-BE22-451A-B77F-470DC298B06D}" destId="{C9CF5DD6-8045-4C02-8684-F88BF97D181A}" srcOrd="8" destOrd="0" parTransId="{0E9C8880-D3ED-4689-953E-51016C50B7FE}" sibTransId="{E61D8309-1857-4986-A220-A07F39EE874D}"/>
    <dgm:cxn modelId="{D543D49D-8C3B-4D85-9247-A49928CA082B}" type="presOf" srcId="{DC7D4A17-57C1-452E-BCBA-69AF25B1E02B}" destId="{9B1D97A5-BBB0-4D2F-87D9-F7AA9E0BC9F7}" srcOrd="0" destOrd="0" presId="urn:microsoft.com/office/officeart/2016/7/layout/RepeatingBendingProcessNew"/>
    <dgm:cxn modelId="{9E8629A2-6717-4F62-88C8-AC0252CCCF5F}" type="presOf" srcId="{2E4B3BFD-D350-4D94-B787-A6E312581303}" destId="{0180639F-73E1-4A2E-86E3-C94C45085B69}" srcOrd="0" destOrd="0" presId="urn:microsoft.com/office/officeart/2016/7/layout/RepeatingBendingProcessNew"/>
    <dgm:cxn modelId="{BFA9DFA7-07B1-4993-A772-D03F559BC301}" type="presOf" srcId="{83BD6248-692A-4C19-A564-C64C1C5892DC}" destId="{EA8B9709-CB73-412D-83FC-9B7B0FD8C8F6}" srcOrd="0" destOrd="0" presId="urn:microsoft.com/office/officeart/2016/7/layout/RepeatingBendingProcessNew"/>
    <dgm:cxn modelId="{B8D270A9-2C93-4A8E-9C4B-733369706FC2}" type="presOf" srcId="{80601690-13EE-4028-AE1D-D140DC3B6F26}" destId="{5444AF3B-9C9D-44C4-B321-4A4B025349C3}" srcOrd="1" destOrd="0" presId="urn:microsoft.com/office/officeart/2016/7/layout/RepeatingBendingProcessNew"/>
    <dgm:cxn modelId="{1EE150AA-5A5C-4E53-AC9B-77A2A4336DAF}" srcId="{B4276489-BE22-451A-B77F-470DC298B06D}" destId="{53BB455A-0776-40E4-BEAA-113539DA951D}" srcOrd="0" destOrd="0" parTransId="{142D2B7B-A7C0-4BF3-BB35-1128ACFA21FD}" sibTransId="{80601690-13EE-4028-AE1D-D140DC3B6F26}"/>
    <dgm:cxn modelId="{0BD9F4B7-F31D-4108-81C0-8CD2AB31BFA4}" type="presOf" srcId="{D5688F1A-1FD2-4565-8AD3-3DBC841BD333}" destId="{4F58BFBC-6C23-4BDA-9BC0-688E875CF36C}" srcOrd="1" destOrd="0" presId="urn:microsoft.com/office/officeart/2016/7/layout/RepeatingBendingProcessNew"/>
    <dgm:cxn modelId="{3EFCA4B9-7802-458D-8099-D5BEEE44B94E}" srcId="{B4276489-BE22-451A-B77F-470DC298B06D}" destId="{B02C359F-D9F1-4D9E-9605-EFA5086FD0E3}" srcOrd="5" destOrd="0" parTransId="{98ECA0F6-F7E6-4025-9647-E527D0CA4686}" sibTransId="{D5688F1A-1FD2-4565-8AD3-3DBC841BD333}"/>
    <dgm:cxn modelId="{9E49ECBE-012D-4649-A790-F4303D8E995B}" type="presOf" srcId="{ED56447A-850E-45CF-ABB8-3047DBD042D4}" destId="{9D6BF0EF-86EC-40F3-A130-6556FFAA05EA}" srcOrd="1" destOrd="0" presId="urn:microsoft.com/office/officeart/2016/7/layout/RepeatingBendingProcessNew"/>
    <dgm:cxn modelId="{0E6640CB-1B03-44E6-AB03-F791E0BC5419}" srcId="{B4276489-BE22-451A-B77F-470DC298B06D}" destId="{DB0454D5-8A95-4BBC-B81C-B62DDCF9EB36}" srcOrd="2" destOrd="0" parTransId="{EBD74075-2B6D-4D34-ADD6-68A9E2C0E9BF}" sibTransId="{B7CE4D0E-2192-454F-AAF4-CA5CB7728F08}"/>
    <dgm:cxn modelId="{295E12E4-8F42-43EB-8C50-C8CD0820846B}" srcId="{B4276489-BE22-451A-B77F-470DC298B06D}" destId="{AF92AE23-9F36-40E2-B5CB-BD6EFB864DD6}" srcOrd="6" destOrd="0" parTransId="{4B5D4323-A13D-45E9-BE8D-457BAD6EABF5}" sibTransId="{2E4B3BFD-D350-4D94-B787-A6E312581303}"/>
    <dgm:cxn modelId="{A557D3E5-D5DA-47C0-80C9-145E6F0A5ED6}" type="presOf" srcId="{AF92AE23-9F36-40E2-B5CB-BD6EFB864DD6}" destId="{AF4AF256-26C2-412C-81EE-BF9FF95C36C5}" srcOrd="0" destOrd="0" presId="urn:microsoft.com/office/officeart/2016/7/layout/RepeatingBendingProcessNew"/>
    <dgm:cxn modelId="{426332F6-3C47-42EA-B70B-F8EE04E5578C}" srcId="{B4276489-BE22-451A-B77F-470DC298B06D}" destId="{01D02855-AE19-4981-8401-AB2365BD525F}" srcOrd="4" destOrd="0" parTransId="{216CD1EE-C460-4380-8CD5-140741AABC26}" sibTransId="{1C15EA97-F067-49F4-AA42-B630B75B9AE8}"/>
    <dgm:cxn modelId="{B976A982-49FD-427F-BA6E-033198D6103C}" type="presParOf" srcId="{3033DE8B-332E-421F-8EFA-16C77227813D}" destId="{38958978-7B92-4EA8-8AFC-7165AF6137C8}" srcOrd="0" destOrd="0" presId="urn:microsoft.com/office/officeart/2016/7/layout/RepeatingBendingProcessNew"/>
    <dgm:cxn modelId="{E1C8574B-53CC-4722-9521-64E41EF71743}" type="presParOf" srcId="{3033DE8B-332E-421F-8EFA-16C77227813D}" destId="{A7AE372E-E1BA-4ACC-BB12-1F18A3D997FC}" srcOrd="1" destOrd="0" presId="urn:microsoft.com/office/officeart/2016/7/layout/RepeatingBendingProcessNew"/>
    <dgm:cxn modelId="{99660AC7-FD88-4814-9192-7BD31CDB0381}" type="presParOf" srcId="{A7AE372E-E1BA-4ACC-BB12-1F18A3D997FC}" destId="{5444AF3B-9C9D-44C4-B321-4A4B025349C3}" srcOrd="0" destOrd="0" presId="urn:microsoft.com/office/officeart/2016/7/layout/RepeatingBendingProcessNew"/>
    <dgm:cxn modelId="{8ADE4182-0F4A-467F-AD32-9A0796B95962}" type="presParOf" srcId="{3033DE8B-332E-421F-8EFA-16C77227813D}" destId="{939D994B-5A8F-4F51-82F2-5C52CA0AE3F2}" srcOrd="2" destOrd="0" presId="urn:microsoft.com/office/officeart/2016/7/layout/RepeatingBendingProcessNew"/>
    <dgm:cxn modelId="{BC10B668-5071-40FC-A2EA-67A08B31A1F1}" type="presParOf" srcId="{3033DE8B-332E-421F-8EFA-16C77227813D}" destId="{9B1D97A5-BBB0-4D2F-87D9-F7AA9E0BC9F7}" srcOrd="3" destOrd="0" presId="urn:microsoft.com/office/officeart/2016/7/layout/RepeatingBendingProcessNew"/>
    <dgm:cxn modelId="{17D91CB6-5ACC-496A-A6FA-EDDD37870A7F}" type="presParOf" srcId="{9B1D97A5-BBB0-4D2F-87D9-F7AA9E0BC9F7}" destId="{D8FD8EB7-EBEE-4FA8-99C6-5B2B18545647}" srcOrd="0" destOrd="0" presId="urn:microsoft.com/office/officeart/2016/7/layout/RepeatingBendingProcessNew"/>
    <dgm:cxn modelId="{240F7507-DB4A-469B-87E4-0E4C21CA0BB8}" type="presParOf" srcId="{3033DE8B-332E-421F-8EFA-16C77227813D}" destId="{B2F2DF95-520D-4722-9630-797EA4513A00}" srcOrd="4" destOrd="0" presId="urn:microsoft.com/office/officeart/2016/7/layout/RepeatingBendingProcessNew"/>
    <dgm:cxn modelId="{6378218D-D022-4033-90BF-034A01AB17B4}" type="presParOf" srcId="{3033DE8B-332E-421F-8EFA-16C77227813D}" destId="{306EBBC9-E2D1-4982-B645-CCC8BA0EF1A6}" srcOrd="5" destOrd="0" presId="urn:microsoft.com/office/officeart/2016/7/layout/RepeatingBendingProcessNew"/>
    <dgm:cxn modelId="{9F792776-3C2C-484C-8782-561049DBC7BA}" type="presParOf" srcId="{306EBBC9-E2D1-4982-B645-CCC8BA0EF1A6}" destId="{A8A1CBAF-5E70-443C-BDEC-C34BC683C929}" srcOrd="0" destOrd="0" presId="urn:microsoft.com/office/officeart/2016/7/layout/RepeatingBendingProcessNew"/>
    <dgm:cxn modelId="{7D6A1059-589A-43C6-8C89-36504793F09E}" type="presParOf" srcId="{3033DE8B-332E-421F-8EFA-16C77227813D}" destId="{60B3946A-6893-4E31-A200-36BEE6B90419}" srcOrd="6" destOrd="0" presId="urn:microsoft.com/office/officeart/2016/7/layout/RepeatingBendingProcessNew"/>
    <dgm:cxn modelId="{AF1E6EB3-CFFE-46A7-A746-303D32D38662}" type="presParOf" srcId="{3033DE8B-332E-421F-8EFA-16C77227813D}" destId="{DB05C587-DC17-4FE1-8A66-B88FC6089725}" srcOrd="7" destOrd="0" presId="urn:microsoft.com/office/officeart/2016/7/layout/RepeatingBendingProcessNew"/>
    <dgm:cxn modelId="{2602A2FC-6257-4290-8ECB-088B811EC2A8}" type="presParOf" srcId="{DB05C587-DC17-4FE1-8A66-B88FC6089725}" destId="{A767AA2D-F3D5-491B-8480-BEDF0158A0F4}" srcOrd="0" destOrd="0" presId="urn:microsoft.com/office/officeart/2016/7/layout/RepeatingBendingProcessNew"/>
    <dgm:cxn modelId="{EA25E3A1-7C5A-4F1D-9FBA-9C65355F9110}" type="presParOf" srcId="{3033DE8B-332E-421F-8EFA-16C77227813D}" destId="{1E16F149-2995-4CA5-93C4-62CA99B35F14}" srcOrd="8" destOrd="0" presId="urn:microsoft.com/office/officeart/2016/7/layout/RepeatingBendingProcessNew"/>
    <dgm:cxn modelId="{9AAFA119-D796-4CB1-95E4-9704A3F5383E}" type="presParOf" srcId="{3033DE8B-332E-421F-8EFA-16C77227813D}" destId="{3AAC1C35-46E6-48D2-9C55-A369EBE88063}" srcOrd="9" destOrd="0" presId="urn:microsoft.com/office/officeart/2016/7/layout/RepeatingBendingProcessNew"/>
    <dgm:cxn modelId="{B392418E-451F-4F9E-B495-B837340AE082}" type="presParOf" srcId="{3AAC1C35-46E6-48D2-9C55-A369EBE88063}" destId="{A8892D70-98AA-451B-8D33-ECD7C37D2D6A}" srcOrd="0" destOrd="0" presId="urn:microsoft.com/office/officeart/2016/7/layout/RepeatingBendingProcessNew"/>
    <dgm:cxn modelId="{3FFE9813-A402-4C79-BB5A-65BBB1D9A3B6}" type="presParOf" srcId="{3033DE8B-332E-421F-8EFA-16C77227813D}" destId="{2BD947AD-F036-4B5D-AFD0-6843034C4F99}" srcOrd="10" destOrd="0" presId="urn:microsoft.com/office/officeart/2016/7/layout/RepeatingBendingProcessNew"/>
    <dgm:cxn modelId="{6A2E2B89-7454-416E-845E-1E70706222BA}" type="presParOf" srcId="{3033DE8B-332E-421F-8EFA-16C77227813D}" destId="{73306056-15E1-497F-BBF3-7BB0F6B4E6A3}" srcOrd="11" destOrd="0" presId="urn:microsoft.com/office/officeart/2016/7/layout/RepeatingBendingProcessNew"/>
    <dgm:cxn modelId="{6B3D0707-FCE1-4616-A27D-49BFCAAD2C36}" type="presParOf" srcId="{73306056-15E1-497F-BBF3-7BB0F6B4E6A3}" destId="{4F58BFBC-6C23-4BDA-9BC0-688E875CF36C}" srcOrd="0" destOrd="0" presId="urn:microsoft.com/office/officeart/2016/7/layout/RepeatingBendingProcessNew"/>
    <dgm:cxn modelId="{2F1DC1EC-972C-46FD-9528-25273D0FD4A0}" type="presParOf" srcId="{3033DE8B-332E-421F-8EFA-16C77227813D}" destId="{AF4AF256-26C2-412C-81EE-BF9FF95C36C5}" srcOrd="12" destOrd="0" presId="urn:microsoft.com/office/officeart/2016/7/layout/RepeatingBendingProcessNew"/>
    <dgm:cxn modelId="{916D9A17-9017-461E-A487-1E1F255E8DEC}" type="presParOf" srcId="{3033DE8B-332E-421F-8EFA-16C77227813D}" destId="{0180639F-73E1-4A2E-86E3-C94C45085B69}" srcOrd="13" destOrd="0" presId="urn:microsoft.com/office/officeart/2016/7/layout/RepeatingBendingProcessNew"/>
    <dgm:cxn modelId="{09B357CC-0304-44B5-B8D8-D336FCE20790}" type="presParOf" srcId="{0180639F-73E1-4A2E-86E3-C94C45085B69}" destId="{3894C7A9-961D-4492-AD79-5F445E35C1B9}" srcOrd="0" destOrd="0" presId="urn:microsoft.com/office/officeart/2016/7/layout/RepeatingBendingProcessNew"/>
    <dgm:cxn modelId="{21246F0C-48A0-44EB-9D7C-1A4B04D1C27F}" type="presParOf" srcId="{3033DE8B-332E-421F-8EFA-16C77227813D}" destId="{EA8B9709-CB73-412D-83FC-9B7B0FD8C8F6}" srcOrd="14" destOrd="0" presId="urn:microsoft.com/office/officeart/2016/7/layout/RepeatingBendingProcessNew"/>
    <dgm:cxn modelId="{880E5F7D-54DD-46EA-ABA3-1DF3EC87BE73}" type="presParOf" srcId="{3033DE8B-332E-421F-8EFA-16C77227813D}" destId="{F5335289-935B-448B-B764-366D3CA28B34}" srcOrd="15" destOrd="0" presId="urn:microsoft.com/office/officeart/2016/7/layout/RepeatingBendingProcessNew"/>
    <dgm:cxn modelId="{5F065592-ACF8-4B70-A744-62EC8C0C1490}" type="presParOf" srcId="{F5335289-935B-448B-B764-366D3CA28B34}" destId="{9D6BF0EF-86EC-40F3-A130-6556FFAA05EA}" srcOrd="0" destOrd="0" presId="urn:microsoft.com/office/officeart/2016/7/layout/RepeatingBendingProcessNew"/>
    <dgm:cxn modelId="{E78C73D4-B22F-47D7-849C-055AE776CE1C}" type="presParOf" srcId="{3033DE8B-332E-421F-8EFA-16C77227813D}" destId="{528565B8-C150-491E-A43E-94614AF3A24C}" srcOrd="16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4AADEE7-E45C-4ED3-8516-FD0CB7FED090}" type="doc">
      <dgm:prSet loTypeId="urn:microsoft.com/office/officeart/2018/2/layout/IconLabelList" loCatId="icon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3517D9BD-DA43-4D40-9D73-C08EEC7B50AC}">
      <dgm:prSet custT="1"/>
      <dgm:spPr/>
      <dgm:t>
        <a:bodyPr/>
        <a:lstStyle/>
        <a:p>
          <a:r>
            <a:rPr lang="pl-PL" sz="2000" b="1" dirty="0"/>
            <a:t>System komunikacji bezpośredniej </a:t>
          </a:r>
          <a:br>
            <a:rPr lang="pl-PL" sz="2000" b="1" dirty="0"/>
          </a:br>
          <a:r>
            <a:rPr lang="pl-PL" sz="2000" b="1" dirty="0"/>
            <a:t>(„życzeniowy”)</a:t>
          </a:r>
          <a:endParaRPr lang="en-US" sz="2000" b="1" dirty="0"/>
        </a:p>
      </dgm:t>
    </dgm:pt>
    <dgm:pt modelId="{BBA0A7E5-998F-4F06-A758-1E0F026862DB}" type="parTrans" cxnId="{F34345A5-26CD-45EC-87D7-09A2944DBE10}">
      <dgm:prSet/>
      <dgm:spPr/>
      <dgm:t>
        <a:bodyPr/>
        <a:lstStyle/>
        <a:p>
          <a:endParaRPr lang="en-US" sz="2000" b="1"/>
        </a:p>
      </dgm:t>
    </dgm:pt>
    <dgm:pt modelId="{42CE0A3A-D23D-44B4-89D9-B884E3E455F4}" type="sibTrans" cxnId="{F34345A5-26CD-45EC-87D7-09A2944DBE10}">
      <dgm:prSet/>
      <dgm:spPr/>
      <dgm:t>
        <a:bodyPr/>
        <a:lstStyle/>
        <a:p>
          <a:endParaRPr lang="en-US" sz="2000" b="1"/>
        </a:p>
      </dgm:t>
    </dgm:pt>
    <dgm:pt modelId="{A87DF950-BBC7-4F95-AB3D-200CFE73A2F1}">
      <dgm:prSet custT="1"/>
      <dgm:spPr/>
      <dgm:t>
        <a:bodyPr/>
        <a:lstStyle/>
        <a:p>
          <a:r>
            <a:rPr lang="pl-PL" sz="2000" b="1"/>
            <a:t>System analizy podstawowych procesów</a:t>
          </a:r>
          <a:endParaRPr lang="en-US" sz="2000" b="1"/>
        </a:p>
      </dgm:t>
    </dgm:pt>
    <dgm:pt modelId="{E09706A9-14D4-4913-9272-5BCD9A672DDB}" type="parTrans" cxnId="{CACDF0FE-B11A-447D-922D-E62B9F07DCD5}">
      <dgm:prSet/>
      <dgm:spPr/>
      <dgm:t>
        <a:bodyPr/>
        <a:lstStyle/>
        <a:p>
          <a:endParaRPr lang="en-US" sz="2000" b="1"/>
        </a:p>
      </dgm:t>
    </dgm:pt>
    <dgm:pt modelId="{7401F0CF-CCF6-4983-8B88-F839BEAE3DC5}" type="sibTrans" cxnId="{CACDF0FE-B11A-447D-922D-E62B9F07DCD5}">
      <dgm:prSet/>
      <dgm:spPr/>
      <dgm:t>
        <a:bodyPr/>
        <a:lstStyle/>
        <a:p>
          <a:endParaRPr lang="en-US" sz="2000" b="1"/>
        </a:p>
      </dgm:t>
    </dgm:pt>
    <dgm:pt modelId="{60E59E46-0C23-48AF-9551-C959E0FCB3E8}">
      <dgm:prSet custT="1"/>
      <dgm:spPr/>
      <dgm:t>
        <a:bodyPr/>
        <a:lstStyle/>
        <a:p>
          <a:r>
            <a:rPr lang="pl-PL" sz="2000" b="1" dirty="0"/>
            <a:t>System okresowych ocen pracowników</a:t>
          </a:r>
          <a:endParaRPr lang="en-US" sz="2000" b="1" dirty="0"/>
        </a:p>
      </dgm:t>
    </dgm:pt>
    <dgm:pt modelId="{6A2AE456-4D6A-44A2-BFC6-6A5376AFD457}" type="parTrans" cxnId="{9F4C5089-1A92-4DDA-9B2E-D53ABCCC10B2}">
      <dgm:prSet/>
      <dgm:spPr/>
      <dgm:t>
        <a:bodyPr/>
        <a:lstStyle/>
        <a:p>
          <a:endParaRPr lang="en-US" sz="2000" b="1"/>
        </a:p>
      </dgm:t>
    </dgm:pt>
    <dgm:pt modelId="{D26D40CD-7BE0-4324-AD3B-3D9C4762D832}" type="sibTrans" cxnId="{9F4C5089-1A92-4DDA-9B2E-D53ABCCC10B2}">
      <dgm:prSet/>
      <dgm:spPr/>
      <dgm:t>
        <a:bodyPr/>
        <a:lstStyle/>
        <a:p>
          <a:endParaRPr lang="en-US" sz="2000" b="1"/>
        </a:p>
      </dgm:t>
    </dgm:pt>
    <dgm:pt modelId="{81547B84-ED4F-47C8-94B2-C9BAA2AA571D}">
      <dgm:prSet custT="1"/>
      <dgm:spPr/>
      <dgm:t>
        <a:bodyPr/>
        <a:lstStyle/>
        <a:p>
          <a:r>
            <a:rPr lang="pl-PL" sz="2000" b="1"/>
            <a:t>System kompetencji </a:t>
          </a:r>
          <a:endParaRPr lang="en-US" sz="2000" b="1"/>
        </a:p>
      </dgm:t>
    </dgm:pt>
    <dgm:pt modelId="{B9821E12-1615-4847-B016-397A81614F6A}" type="parTrans" cxnId="{7776CDC0-B418-4D79-9ED3-216B1468E1A7}">
      <dgm:prSet/>
      <dgm:spPr/>
      <dgm:t>
        <a:bodyPr/>
        <a:lstStyle/>
        <a:p>
          <a:endParaRPr lang="en-US" sz="2000" b="1"/>
        </a:p>
      </dgm:t>
    </dgm:pt>
    <dgm:pt modelId="{26FA7637-C906-4B32-99AA-88AC6E084784}" type="sibTrans" cxnId="{7776CDC0-B418-4D79-9ED3-216B1468E1A7}">
      <dgm:prSet/>
      <dgm:spPr/>
      <dgm:t>
        <a:bodyPr/>
        <a:lstStyle/>
        <a:p>
          <a:endParaRPr lang="en-US" sz="2000" b="1"/>
        </a:p>
      </dgm:t>
    </dgm:pt>
    <dgm:pt modelId="{5EB411FD-FBCD-4955-B72C-B18080C0AF51}" type="pres">
      <dgm:prSet presAssocID="{F4AADEE7-E45C-4ED3-8516-FD0CB7FED090}" presName="root" presStyleCnt="0">
        <dgm:presLayoutVars>
          <dgm:dir/>
          <dgm:resizeHandles val="exact"/>
        </dgm:presLayoutVars>
      </dgm:prSet>
      <dgm:spPr/>
    </dgm:pt>
    <dgm:pt modelId="{706DF439-6492-4126-B608-8F4B6DA28FD5}" type="pres">
      <dgm:prSet presAssocID="{3517D9BD-DA43-4D40-9D73-C08EEC7B50AC}" presName="compNode" presStyleCnt="0"/>
      <dgm:spPr/>
    </dgm:pt>
    <dgm:pt modelId="{3814D130-E3FE-4635-BE74-AD2EFEC88B25}" type="pres">
      <dgm:prSet presAssocID="{3517D9BD-DA43-4D40-9D73-C08EEC7B50AC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zat"/>
        </a:ext>
      </dgm:extLst>
    </dgm:pt>
    <dgm:pt modelId="{49F5405B-F1ED-46BC-9AC9-3A0F85089687}" type="pres">
      <dgm:prSet presAssocID="{3517D9BD-DA43-4D40-9D73-C08EEC7B50AC}" presName="spaceRect" presStyleCnt="0"/>
      <dgm:spPr/>
    </dgm:pt>
    <dgm:pt modelId="{A71EACE5-B6CE-4E73-8680-7252CA9C5B34}" type="pres">
      <dgm:prSet presAssocID="{3517D9BD-DA43-4D40-9D73-C08EEC7B50AC}" presName="textRect" presStyleLbl="revTx" presStyleIdx="0" presStyleCnt="4">
        <dgm:presLayoutVars>
          <dgm:chMax val="1"/>
          <dgm:chPref val="1"/>
        </dgm:presLayoutVars>
      </dgm:prSet>
      <dgm:spPr/>
    </dgm:pt>
    <dgm:pt modelId="{260B6760-95F1-45AE-892D-8FD692E70835}" type="pres">
      <dgm:prSet presAssocID="{42CE0A3A-D23D-44B4-89D9-B884E3E455F4}" presName="sibTrans" presStyleCnt="0"/>
      <dgm:spPr/>
    </dgm:pt>
    <dgm:pt modelId="{0EE4698F-66E0-4C7F-B990-1D5079AC2F48}" type="pres">
      <dgm:prSet presAssocID="{A87DF950-BBC7-4F95-AB3D-200CFE73A2F1}" presName="compNode" presStyleCnt="0"/>
      <dgm:spPr/>
    </dgm:pt>
    <dgm:pt modelId="{B263DC1C-D210-4827-A691-3CDB34323522}" type="pres">
      <dgm:prSet presAssocID="{A87DF950-BBC7-4F95-AB3D-200CFE73A2F1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Koła zębate"/>
        </a:ext>
      </dgm:extLst>
    </dgm:pt>
    <dgm:pt modelId="{C8CB4362-0895-46F9-BD87-6CDC1C3EEFDD}" type="pres">
      <dgm:prSet presAssocID="{A87DF950-BBC7-4F95-AB3D-200CFE73A2F1}" presName="spaceRect" presStyleCnt="0"/>
      <dgm:spPr/>
    </dgm:pt>
    <dgm:pt modelId="{B3A7A2B0-26BD-497A-9701-043188F58343}" type="pres">
      <dgm:prSet presAssocID="{A87DF950-BBC7-4F95-AB3D-200CFE73A2F1}" presName="textRect" presStyleLbl="revTx" presStyleIdx="1" presStyleCnt="4">
        <dgm:presLayoutVars>
          <dgm:chMax val="1"/>
          <dgm:chPref val="1"/>
        </dgm:presLayoutVars>
      </dgm:prSet>
      <dgm:spPr/>
    </dgm:pt>
    <dgm:pt modelId="{1C92125A-DCA9-42FF-B15F-BE07F7DC86C8}" type="pres">
      <dgm:prSet presAssocID="{7401F0CF-CCF6-4983-8B88-F839BEAE3DC5}" presName="sibTrans" presStyleCnt="0"/>
      <dgm:spPr/>
    </dgm:pt>
    <dgm:pt modelId="{1B921D7F-4893-4FB3-AFD8-AC483063173B}" type="pres">
      <dgm:prSet presAssocID="{60E59E46-0C23-48AF-9551-C959E0FCB3E8}" presName="compNode" presStyleCnt="0"/>
      <dgm:spPr/>
    </dgm:pt>
    <dgm:pt modelId="{0CDA81CC-C891-452C-8363-D5E79DDA38BB}" type="pres">
      <dgm:prSet presAssocID="{60E59E46-0C23-48AF-9551-C959E0FCB3E8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upa mężczyzn"/>
        </a:ext>
      </dgm:extLst>
    </dgm:pt>
    <dgm:pt modelId="{152E5F9C-138B-4E41-A0A1-D2A88807AFCB}" type="pres">
      <dgm:prSet presAssocID="{60E59E46-0C23-48AF-9551-C959E0FCB3E8}" presName="spaceRect" presStyleCnt="0"/>
      <dgm:spPr/>
    </dgm:pt>
    <dgm:pt modelId="{7938F06A-B494-424C-9960-3E8AD5583623}" type="pres">
      <dgm:prSet presAssocID="{60E59E46-0C23-48AF-9551-C959E0FCB3E8}" presName="textRect" presStyleLbl="revTx" presStyleIdx="2" presStyleCnt="4">
        <dgm:presLayoutVars>
          <dgm:chMax val="1"/>
          <dgm:chPref val="1"/>
        </dgm:presLayoutVars>
      </dgm:prSet>
      <dgm:spPr/>
    </dgm:pt>
    <dgm:pt modelId="{E7FE865F-2BBE-4309-8DED-17137A484540}" type="pres">
      <dgm:prSet presAssocID="{D26D40CD-7BE0-4324-AD3B-3D9C4762D832}" presName="sibTrans" presStyleCnt="0"/>
      <dgm:spPr/>
    </dgm:pt>
    <dgm:pt modelId="{C5C76A7A-AEC3-4436-8C53-7E412FFC5B6A}" type="pres">
      <dgm:prSet presAssocID="{81547B84-ED4F-47C8-94B2-C9BAA2AA571D}" presName="compNode" presStyleCnt="0"/>
      <dgm:spPr/>
    </dgm:pt>
    <dgm:pt modelId="{A06B7A07-ABD2-4D0A-A875-DDCC60EF4AC8}" type="pres">
      <dgm:prSet presAssocID="{81547B84-ED4F-47C8-94B2-C9BAA2AA571D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FF4DD788-9C53-49AB-972E-66CFF86552E8}" type="pres">
      <dgm:prSet presAssocID="{81547B84-ED4F-47C8-94B2-C9BAA2AA571D}" presName="spaceRect" presStyleCnt="0"/>
      <dgm:spPr/>
    </dgm:pt>
    <dgm:pt modelId="{0CD473CE-BD1F-4211-8FAC-C98A22FD457D}" type="pres">
      <dgm:prSet presAssocID="{81547B84-ED4F-47C8-94B2-C9BAA2AA571D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2D7DD415-C0F2-45B5-B79C-285206FD70A6}" type="presOf" srcId="{A87DF950-BBC7-4F95-AB3D-200CFE73A2F1}" destId="{B3A7A2B0-26BD-497A-9701-043188F58343}" srcOrd="0" destOrd="0" presId="urn:microsoft.com/office/officeart/2018/2/layout/IconLabelList"/>
    <dgm:cxn modelId="{73E58434-47DE-4374-8694-1E6423C33261}" type="presOf" srcId="{60E59E46-0C23-48AF-9551-C959E0FCB3E8}" destId="{7938F06A-B494-424C-9960-3E8AD5583623}" srcOrd="0" destOrd="0" presId="urn:microsoft.com/office/officeart/2018/2/layout/IconLabelList"/>
    <dgm:cxn modelId="{9F4C5089-1A92-4DDA-9B2E-D53ABCCC10B2}" srcId="{F4AADEE7-E45C-4ED3-8516-FD0CB7FED090}" destId="{60E59E46-0C23-48AF-9551-C959E0FCB3E8}" srcOrd="2" destOrd="0" parTransId="{6A2AE456-4D6A-44A2-BFC6-6A5376AFD457}" sibTransId="{D26D40CD-7BE0-4324-AD3B-3D9C4762D832}"/>
    <dgm:cxn modelId="{8CF4B191-0E3D-43D5-90F8-34598BDBC3CC}" type="presOf" srcId="{F4AADEE7-E45C-4ED3-8516-FD0CB7FED090}" destId="{5EB411FD-FBCD-4955-B72C-B18080C0AF51}" srcOrd="0" destOrd="0" presId="urn:microsoft.com/office/officeart/2018/2/layout/IconLabelList"/>
    <dgm:cxn modelId="{117D689E-685E-48A9-A8F5-36ECFEF01462}" type="presOf" srcId="{81547B84-ED4F-47C8-94B2-C9BAA2AA571D}" destId="{0CD473CE-BD1F-4211-8FAC-C98A22FD457D}" srcOrd="0" destOrd="0" presId="urn:microsoft.com/office/officeart/2018/2/layout/IconLabelList"/>
    <dgm:cxn modelId="{F34345A5-26CD-45EC-87D7-09A2944DBE10}" srcId="{F4AADEE7-E45C-4ED3-8516-FD0CB7FED090}" destId="{3517D9BD-DA43-4D40-9D73-C08EEC7B50AC}" srcOrd="0" destOrd="0" parTransId="{BBA0A7E5-998F-4F06-A758-1E0F026862DB}" sibTransId="{42CE0A3A-D23D-44B4-89D9-B884E3E455F4}"/>
    <dgm:cxn modelId="{17ECD4AF-2BD3-4776-92D8-6FFFA36727EF}" type="presOf" srcId="{3517D9BD-DA43-4D40-9D73-C08EEC7B50AC}" destId="{A71EACE5-B6CE-4E73-8680-7252CA9C5B34}" srcOrd="0" destOrd="0" presId="urn:microsoft.com/office/officeart/2018/2/layout/IconLabelList"/>
    <dgm:cxn modelId="{7776CDC0-B418-4D79-9ED3-216B1468E1A7}" srcId="{F4AADEE7-E45C-4ED3-8516-FD0CB7FED090}" destId="{81547B84-ED4F-47C8-94B2-C9BAA2AA571D}" srcOrd="3" destOrd="0" parTransId="{B9821E12-1615-4847-B016-397A81614F6A}" sibTransId="{26FA7637-C906-4B32-99AA-88AC6E084784}"/>
    <dgm:cxn modelId="{CACDF0FE-B11A-447D-922D-E62B9F07DCD5}" srcId="{F4AADEE7-E45C-4ED3-8516-FD0CB7FED090}" destId="{A87DF950-BBC7-4F95-AB3D-200CFE73A2F1}" srcOrd="1" destOrd="0" parTransId="{E09706A9-14D4-4913-9272-5BCD9A672DDB}" sibTransId="{7401F0CF-CCF6-4983-8B88-F839BEAE3DC5}"/>
    <dgm:cxn modelId="{4170BD2D-74A7-43D6-9D16-DE2B454A9E15}" type="presParOf" srcId="{5EB411FD-FBCD-4955-B72C-B18080C0AF51}" destId="{706DF439-6492-4126-B608-8F4B6DA28FD5}" srcOrd="0" destOrd="0" presId="urn:microsoft.com/office/officeart/2018/2/layout/IconLabelList"/>
    <dgm:cxn modelId="{5F891E98-5439-4355-9179-A9E3A05B57AF}" type="presParOf" srcId="{706DF439-6492-4126-B608-8F4B6DA28FD5}" destId="{3814D130-E3FE-4635-BE74-AD2EFEC88B25}" srcOrd="0" destOrd="0" presId="urn:microsoft.com/office/officeart/2018/2/layout/IconLabelList"/>
    <dgm:cxn modelId="{5F0D0F9A-13EB-4B13-AA9C-9EFBFDA51A40}" type="presParOf" srcId="{706DF439-6492-4126-B608-8F4B6DA28FD5}" destId="{49F5405B-F1ED-46BC-9AC9-3A0F85089687}" srcOrd="1" destOrd="0" presId="urn:microsoft.com/office/officeart/2018/2/layout/IconLabelList"/>
    <dgm:cxn modelId="{7500D6AB-F010-4A42-9EA3-A4787533E2C0}" type="presParOf" srcId="{706DF439-6492-4126-B608-8F4B6DA28FD5}" destId="{A71EACE5-B6CE-4E73-8680-7252CA9C5B34}" srcOrd="2" destOrd="0" presId="urn:microsoft.com/office/officeart/2018/2/layout/IconLabelList"/>
    <dgm:cxn modelId="{DDAF6D09-0AB2-4AA6-BDE5-45D3A2D65054}" type="presParOf" srcId="{5EB411FD-FBCD-4955-B72C-B18080C0AF51}" destId="{260B6760-95F1-45AE-892D-8FD692E70835}" srcOrd="1" destOrd="0" presId="urn:microsoft.com/office/officeart/2018/2/layout/IconLabelList"/>
    <dgm:cxn modelId="{60645A36-E483-41C5-A013-5D0D8C24B7B4}" type="presParOf" srcId="{5EB411FD-FBCD-4955-B72C-B18080C0AF51}" destId="{0EE4698F-66E0-4C7F-B990-1D5079AC2F48}" srcOrd="2" destOrd="0" presId="urn:microsoft.com/office/officeart/2018/2/layout/IconLabelList"/>
    <dgm:cxn modelId="{3B754D2B-7F75-4A7A-9488-5BAF9D5786AD}" type="presParOf" srcId="{0EE4698F-66E0-4C7F-B990-1D5079AC2F48}" destId="{B263DC1C-D210-4827-A691-3CDB34323522}" srcOrd="0" destOrd="0" presId="urn:microsoft.com/office/officeart/2018/2/layout/IconLabelList"/>
    <dgm:cxn modelId="{B7328A04-D0C9-41D5-8440-804411BC3EC6}" type="presParOf" srcId="{0EE4698F-66E0-4C7F-B990-1D5079AC2F48}" destId="{C8CB4362-0895-46F9-BD87-6CDC1C3EEFDD}" srcOrd="1" destOrd="0" presId="urn:microsoft.com/office/officeart/2018/2/layout/IconLabelList"/>
    <dgm:cxn modelId="{CFDB41B7-BB48-4FE6-840A-C4BEA565A68C}" type="presParOf" srcId="{0EE4698F-66E0-4C7F-B990-1D5079AC2F48}" destId="{B3A7A2B0-26BD-497A-9701-043188F58343}" srcOrd="2" destOrd="0" presId="urn:microsoft.com/office/officeart/2018/2/layout/IconLabelList"/>
    <dgm:cxn modelId="{4BE76A05-CC9B-4102-97B1-8DA40572A57C}" type="presParOf" srcId="{5EB411FD-FBCD-4955-B72C-B18080C0AF51}" destId="{1C92125A-DCA9-42FF-B15F-BE07F7DC86C8}" srcOrd="3" destOrd="0" presId="urn:microsoft.com/office/officeart/2018/2/layout/IconLabelList"/>
    <dgm:cxn modelId="{C5899BBD-5BD0-4110-A800-224E7D39F159}" type="presParOf" srcId="{5EB411FD-FBCD-4955-B72C-B18080C0AF51}" destId="{1B921D7F-4893-4FB3-AFD8-AC483063173B}" srcOrd="4" destOrd="0" presId="urn:microsoft.com/office/officeart/2018/2/layout/IconLabelList"/>
    <dgm:cxn modelId="{C2626F39-9E9F-4B47-8786-B3AF210D9EF3}" type="presParOf" srcId="{1B921D7F-4893-4FB3-AFD8-AC483063173B}" destId="{0CDA81CC-C891-452C-8363-D5E79DDA38BB}" srcOrd="0" destOrd="0" presId="urn:microsoft.com/office/officeart/2018/2/layout/IconLabelList"/>
    <dgm:cxn modelId="{5E108201-7A60-409E-B54A-3637961BDFE8}" type="presParOf" srcId="{1B921D7F-4893-4FB3-AFD8-AC483063173B}" destId="{152E5F9C-138B-4E41-A0A1-D2A88807AFCB}" srcOrd="1" destOrd="0" presId="urn:microsoft.com/office/officeart/2018/2/layout/IconLabelList"/>
    <dgm:cxn modelId="{8C3374EA-12FD-4A79-9AAA-968E7A17C31E}" type="presParOf" srcId="{1B921D7F-4893-4FB3-AFD8-AC483063173B}" destId="{7938F06A-B494-424C-9960-3E8AD5583623}" srcOrd="2" destOrd="0" presId="urn:microsoft.com/office/officeart/2018/2/layout/IconLabelList"/>
    <dgm:cxn modelId="{852992CA-ADAB-4667-9B86-A13F6F6D94DC}" type="presParOf" srcId="{5EB411FD-FBCD-4955-B72C-B18080C0AF51}" destId="{E7FE865F-2BBE-4309-8DED-17137A484540}" srcOrd="5" destOrd="0" presId="urn:microsoft.com/office/officeart/2018/2/layout/IconLabelList"/>
    <dgm:cxn modelId="{E80D5753-61B5-4882-83C9-E4269EDB76BF}" type="presParOf" srcId="{5EB411FD-FBCD-4955-B72C-B18080C0AF51}" destId="{C5C76A7A-AEC3-4436-8C53-7E412FFC5B6A}" srcOrd="6" destOrd="0" presId="urn:microsoft.com/office/officeart/2018/2/layout/IconLabelList"/>
    <dgm:cxn modelId="{90246C1F-2992-42E3-9FFA-35BE00A23487}" type="presParOf" srcId="{C5C76A7A-AEC3-4436-8C53-7E412FFC5B6A}" destId="{A06B7A07-ABD2-4D0A-A875-DDCC60EF4AC8}" srcOrd="0" destOrd="0" presId="urn:microsoft.com/office/officeart/2018/2/layout/IconLabelList"/>
    <dgm:cxn modelId="{23170788-2552-4BE0-9930-7E29AED7BE34}" type="presParOf" srcId="{C5C76A7A-AEC3-4436-8C53-7E412FFC5B6A}" destId="{FF4DD788-9C53-49AB-972E-66CFF86552E8}" srcOrd="1" destOrd="0" presId="urn:microsoft.com/office/officeart/2018/2/layout/IconLabelList"/>
    <dgm:cxn modelId="{3988F25B-D65A-406A-9B1F-49E6C62220D4}" type="presParOf" srcId="{C5C76A7A-AEC3-4436-8C53-7E412FFC5B6A}" destId="{0CD473CE-BD1F-4211-8FAC-C98A22FD457D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1ED4D00-4022-4401-B328-3A1839D2BAE0}" type="doc">
      <dgm:prSet loTypeId="urn:microsoft.com/office/officeart/2005/8/layout/default" loCatId="list" qsTypeId="urn:microsoft.com/office/officeart/2005/8/quickstyle/simple2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AD8A2DB7-4824-4367-A292-82B0843986C9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Bieżąca ocena</a:t>
          </a:r>
          <a:endParaRPr lang="en-US" b="1" dirty="0">
            <a:solidFill>
              <a:schemeClr val="tx1"/>
            </a:solidFill>
          </a:endParaRPr>
        </a:p>
      </dgm:t>
    </dgm:pt>
    <dgm:pt modelId="{91ADF215-A278-427E-A2F6-87CA7199C981}" type="parTrans" cxnId="{BD4CD31D-E8FD-4FDA-83E8-2A3074AA0832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A17C74C8-F491-481E-9655-6A01CCC1D927}" type="sibTrans" cxnId="{BD4CD31D-E8FD-4FDA-83E8-2A3074AA0832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0894CBEC-C177-4E98-B7E8-6A5AE38A17FE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Okresowe oceny pracowników</a:t>
          </a:r>
          <a:endParaRPr lang="en-US" b="1">
            <a:solidFill>
              <a:schemeClr val="tx1"/>
            </a:solidFill>
          </a:endParaRPr>
        </a:p>
      </dgm:t>
    </dgm:pt>
    <dgm:pt modelId="{39F9C49B-BA29-4258-B754-C98AF808BE53}" type="parTrans" cxnId="{BF6779B5-F617-4491-8939-25E0432A8FE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6EC9B32A-058C-41FE-8A17-23614B29EB2E}" type="sibTrans" cxnId="{BF6779B5-F617-4491-8939-25E0432A8FE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214272C4-07D1-4FB3-9F2D-D5C73A2A0B91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Opisy stanowisk</a:t>
          </a:r>
          <a:endParaRPr lang="en-US" b="1">
            <a:solidFill>
              <a:schemeClr val="tx1"/>
            </a:solidFill>
          </a:endParaRPr>
        </a:p>
      </dgm:t>
    </dgm:pt>
    <dgm:pt modelId="{7186CD24-2155-4948-A8B5-E4319D47FD61}" type="parTrans" cxnId="{9697D052-84DE-48DC-956D-A0EBC09B2972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DFEED907-9D03-48FE-B5B8-D1E61B35E816}" type="sibTrans" cxnId="{9697D052-84DE-48DC-956D-A0EBC09B2972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15001A8C-5337-4E48-9E39-B47828A31CFA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Opinie innych pracowników, przełożonych</a:t>
          </a:r>
          <a:endParaRPr lang="en-US" b="1">
            <a:solidFill>
              <a:schemeClr val="tx1"/>
            </a:solidFill>
          </a:endParaRPr>
        </a:p>
      </dgm:t>
    </dgm:pt>
    <dgm:pt modelId="{B3460E0F-AF41-4143-976C-7D993987E38F}" type="parTrans" cxnId="{97F3B321-015F-4FBA-AEAF-ACD56AB2A054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D59F5DE5-6625-42B0-9398-15A87DB9CF8C}" type="sibTrans" cxnId="{97F3B321-015F-4FBA-AEAF-ACD56AB2A054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FD62FB58-2F47-4919-B76A-E6A9D8D957D8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Testy wiedzy i umiejętności</a:t>
          </a:r>
          <a:endParaRPr lang="en-US" b="1">
            <a:solidFill>
              <a:schemeClr val="tx1"/>
            </a:solidFill>
          </a:endParaRPr>
        </a:p>
      </dgm:t>
    </dgm:pt>
    <dgm:pt modelId="{EA04465B-0EE7-41B9-A522-0DDD7121AC2F}" type="parTrans" cxnId="{D9AAC2CA-19AE-4661-AD15-BE8508A8BAF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9D9B9052-5F5E-4D5F-8AA8-BEFF71409342}" type="sibTrans" cxnId="{D9AAC2CA-19AE-4661-AD15-BE8508A8BAF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8CC56D2E-4DB8-4DCE-A601-BFF6FAE86224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Obserwacja zachowań pracowników</a:t>
          </a:r>
          <a:endParaRPr lang="en-US" b="1">
            <a:solidFill>
              <a:schemeClr val="tx1"/>
            </a:solidFill>
          </a:endParaRPr>
        </a:p>
      </dgm:t>
    </dgm:pt>
    <dgm:pt modelId="{0CFE8CE3-D839-4257-A30F-4366428856B1}" type="parTrans" cxnId="{D0DC00F6-B3B6-4DE1-B236-0B1465AC710C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1786A4C8-323D-42E1-809D-21B38F8D56FB}" type="sibTrans" cxnId="{D0DC00F6-B3B6-4DE1-B236-0B1465AC710C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574505CB-7BF1-4AF3-87A3-B2F2B304580C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Plan strategiczny organizacji i związane z nim plany operacyjne</a:t>
          </a:r>
          <a:endParaRPr lang="en-US" b="1" dirty="0">
            <a:solidFill>
              <a:schemeClr val="tx1"/>
            </a:solidFill>
          </a:endParaRPr>
        </a:p>
      </dgm:t>
    </dgm:pt>
    <dgm:pt modelId="{7C89CA06-85BA-4B2C-8071-95B662FFB70E}" type="parTrans" cxnId="{761BB294-A037-418D-B0DF-0A95BD8F5320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5B060D70-D8DF-405D-A015-F6FA53FB016B}" type="sibTrans" cxnId="{761BB294-A037-418D-B0DF-0A95BD8F5320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B1F3EDF4-594C-4A86-9D4C-EBC069B45A8D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Dokumentacja tworzona w poszczególnych jednostkach organizacji</a:t>
          </a:r>
          <a:endParaRPr lang="en-US" b="1">
            <a:solidFill>
              <a:schemeClr val="tx1"/>
            </a:solidFill>
          </a:endParaRPr>
        </a:p>
      </dgm:t>
    </dgm:pt>
    <dgm:pt modelId="{21A0838D-D540-4B2F-A44E-8BEE3EF46848}" type="parTrans" cxnId="{D0C4303C-DE7E-4ACA-ADD5-F03EB7F94395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2911D181-8B4A-4D2F-A8D1-86CE850804EA}" type="sibTrans" cxnId="{D0C4303C-DE7E-4ACA-ADD5-F03EB7F94395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7BC9AC21-CAC4-48CF-9AE2-1B1B73A05D85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Ankiety anonimowe lub jawne</a:t>
          </a:r>
          <a:endParaRPr lang="en-US" b="1">
            <a:solidFill>
              <a:schemeClr val="tx1"/>
            </a:solidFill>
          </a:endParaRPr>
        </a:p>
      </dgm:t>
    </dgm:pt>
    <dgm:pt modelId="{61DDD31E-28F2-4613-A00D-7CE8E5304B69}" type="parTrans" cxnId="{565ABEA3-216B-47DD-8DAE-8F50084D0C2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3BF2D60A-A053-458A-AFDF-540586A1389A}" type="sibTrans" cxnId="{565ABEA3-216B-47DD-8DAE-8F50084D0C2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F6A57D7C-C135-45EA-8550-CEC076EF883A}" type="pres">
      <dgm:prSet presAssocID="{21ED4D00-4022-4401-B328-3A1839D2BAE0}" presName="diagram" presStyleCnt="0">
        <dgm:presLayoutVars>
          <dgm:dir/>
          <dgm:resizeHandles val="exact"/>
        </dgm:presLayoutVars>
      </dgm:prSet>
      <dgm:spPr/>
    </dgm:pt>
    <dgm:pt modelId="{5E2544C9-0325-4E73-819D-747DC10AEF2F}" type="pres">
      <dgm:prSet presAssocID="{AD8A2DB7-4824-4367-A292-82B0843986C9}" presName="node" presStyleLbl="node1" presStyleIdx="0" presStyleCnt="9">
        <dgm:presLayoutVars>
          <dgm:bulletEnabled val="1"/>
        </dgm:presLayoutVars>
      </dgm:prSet>
      <dgm:spPr/>
    </dgm:pt>
    <dgm:pt modelId="{2E80ECC7-B479-455C-B67C-5F274E21C4EE}" type="pres">
      <dgm:prSet presAssocID="{A17C74C8-F491-481E-9655-6A01CCC1D927}" presName="sibTrans" presStyleCnt="0"/>
      <dgm:spPr/>
    </dgm:pt>
    <dgm:pt modelId="{BE05EED2-AFEA-4415-9601-49D5F3ECDEC1}" type="pres">
      <dgm:prSet presAssocID="{0894CBEC-C177-4E98-B7E8-6A5AE38A17FE}" presName="node" presStyleLbl="node1" presStyleIdx="1" presStyleCnt="9">
        <dgm:presLayoutVars>
          <dgm:bulletEnabled val="1"/>
        </dgm:presLayoutVars>
      </dgm:prSet>
      <dgm:spPr/>
    </dgm:pt>
    <dgm:pt modelId="{0532D670-B7C2-468D-AAA2-0F3C916C36AD}" type="pres">
      <dgm:prSet presAssocID="{6EC9B32A-058C-41FE-8A17-23614B29EB2E}" presName="sibTrans" presStyleCnt="0"/>
      <dgm:spPr/>
    </dgm:pt>
    <dgm:pt modelId="{D63599C4-6DE3-42A1-B99F-DE5C1A484388}" type="pres">
      <dgm:prSet presAssocID="{214272C4-07D1-4FB3-9F2D-D5C73A2A0B91}" presName="node" presStyleLbl="node1" presStyleIdx="2" presStyleCnt="9">
        <dgm:presLayoutVars>
          <dgm:bulletEnabled val="1"/>
        </dgm:presLayoutVars>
      </dgm:prSet>
      <dgm:spPr/>
    </dgm:pt>
    <dgm:pt modelId="{BEB291FB-8BCB-48A3-8FD6-811E15742354}" type="pres">
      <dgm:prSet presAssocID="{DFEED907-9D03-48FE-B5B8-D1E61B35E816}" presName="sibTrans" presStyleCnt="0"/>
      <dgm:spPr/>
    </dgm:pt>
    <dgm:pt modelId="{653D4B99-DE2E-44F3-B0EB-26718CD0561F}" type="pres">
      <dgm:prSet presAssocID="{15001A8C-5337-4E48-9E39-B47828A31CFA}" presName="node" presStyleLbl="node1" presStyleIdx="3" presStyleCnt="9">
        <dgm:presLayoutVars>
          <dgm:bulletEnabled val="1"/>
        </dgm:presLayoutVars>
      </dgm:prSet>
      <dgm:spPr/>
    </dgm:pt>
    <dgm:pt modelId="{DE111077-48AF-4B9E-BE9A-69AD38B33EC5}" type="pres">
      <dgm:prSet presAssocID="{D59F5DE5-6625-42B0-9398-15A87DB9CF8C}" presName="sibTrans" presStyleCnt="0"/>
      <dgm:spPr/>
    </dgm:pt>
    <dgm:pt modelId="{7E4116ED-F809-456D-8887-9BA2DF4FE38D}" type="pres">
      <dgm:prSet presAssocID="{FD62FB58-2F47-4919-B76A-E6A9D8D957D8}" presName="node" presStyleLbl="node1" presStyleIdx="4" presStyleCnt="9">
        <dgm:presLayoutVars>
          <dgm:bulletEnabled val="1"/>
        </dgm:presLayoutVars>
      </dgm:prSet>
      <dgm:spPr/>
    </dgm:pt>
    <dgm:pt modelId="{528D1ABC-D6C8-4EE5-962A-604B034D84B2}" type="pres">
      <dgm:prSet presAssocID="{9D9B9052-5F5E-4D5F-8AA8-BEFF71409342}" presName="sibTrans" presStyleCnt="0"/>
      <dgm:spPr/>
    </dgm:pt>
    <dgm:pt modelId="{60240D9B-253E-4AAE-9EF5-2987AA165CB6}" type="pres">
      <dgm:prSet presAssocID="{8CC56D2E-4DB8-4DCE-A601-BFF6FAE86224}" presName="node" presStyleLbl="node1" presStyleIdx="5" presStyleCnt="9">
        <dgm:presLayoutVars>
          <dgm:bulletEnabled val="1"/>
        </dgm:presLayoutVars>
      </dgm:prSet>
      <dgm:spPr/>
    </dgm:pt>
    <dgm:pt modelId="{B7B0628F-6B53-444D-B65D-D29F9E292F31}" type="pres">
      <dgm:prSet presAssocID="{1786A4C8-323D-42E1-809D-21B38F8D56FB}" presName="sibTrans" presStyleCnt="0"/>
      <dgm:spPr/>
    </dgm:pt>
    <dgm:pt modelId="{09482995-472D-48C0-9120-02F37E0175A0}" type="pres">
      <dgm:prSet presAssocID="{574505CB-7BF1-4AF3-87A3-B2F2B304580C}" presName="node" presStyleLbl="node1" presStyleIdx="6" presStyleCnt="9">
        <dgm:presLayoutVars>
          <dgm:bulletEnabled val="1"/>
        </dgm:presLayoutVars>
      </dgm:prSet>
      <dgm:spPr/>
    </dgm:pt>
    <dgm:pt modelId="{8D775C71-16D8-4E90-9BCA-034734404CFC}" type="pres">
      <dgm:prSet presAssocID="{5B060D70-D8DF-405D-A015-F6FA53FB016B}" presName="sibTrans" presStyleCnt="0"/>
      <dgm:spPr/>
    </dgm:pt>
    <dgm:pt modelId="{B0FA366D-13A2-44BE-ADA8-DB38F94EACF7}" type="pres">
      <dgm:prSet presAssocID="{B1F3EDF4-594C-4A86-9D4C-EBC069B45A8D}" presName="node" presStyleLbl="node1" presStyleIdx="7" presStyleCnt="9">
        <dgm:presLayoutVars>
          <dgm:bulletEnabled val="1"/>
        </dgm:presLayoutVars>
      </dgm:prSet>
      <dgm:spPr/>
    </dgm:pt>
    <dgm:pt modelId="{5B923238-0B04-4B9C-800A-12D51A2C7B11}" type="pres">
      <dgm:prSet presAssocID="{2911D181-8B4A-4D2F-A8D1-86CE850804EA}" presName="sibTrans" presStyleCnt="0"/>
      <dgm:spPr/>
    </dgm:pt>
    <dgm:pt modelId="{BA51EE67-46BD-4E67-8E1C-7C842676AE33}" type="pres">
      <dgm:prSet presAssocID="{7BC9AC21-CAC4-48CF-9AE2-1B1B73A05D85}" presName="node" presStyleLbl="node1" presStyleIdx="8" presStyleCnt="9">
        <dgm:presLayoutVars>
          <dgm:bulletEnabled val="1"/>
        </dgm:presLayoutVars>
      </dgm:prSet>
      <dgm:spPr/>
    </dgm:pt>
  </dgm:ptLst>
  <dgm:cxnLst>
    <dgm:cxn modelId="{D66D0B17-10B7-4E1F-842D-08F0D9B58FE6}" type="presOf" srcId="{FD62FB58-2F47-4919-B76A-E6A9D8D957D8}" destId="{7E4116ED-F809-456D-8887-9BA2DF4FE38D}" srcOrd="0" destOrd="0" presId="urn:microsoft.com/office/officeart/2005/8/layout/default"/>
    <dgm:cxn modelId="{BD4CD31D-E8FD-4FDA-83E8-2A3074AA0832}" srcId="{21ED4D00-4022-4401-B328-3A1839D2BAE0}" destId="{AD8A2DB7-4824-4367-A292-82B0843986C9}" srcOrd="0" destOrd="0" parTransId="{91ADF215-A278-427E-A2F6-87CA7199C981}" sibTransId="{A17C74C8-F491-481E-9655-6A01CCC1D927}"/>
    <dgm:cxn modelId="{3F74121E-F255-4F40-A619-C155192D8EB2}" type="presOf" srcId="{574505CB-7BF1-4AF3-87A3-B2F2B304580C}" destId="{09482995-472D-48C0-9120-02F37E0175A0}" srcOrd="0" destOrd="0" presId="urn:microsoft.com/office/officeart/2005/8/layout/default"/>
    <dgm:cxn modelId="{97F3B321-015F-4FBA-AEAF-ACD56AB2A054}" srcId="{21ED4D00-4022-4401-B328-3A1839D2BAE0}" destId="{15001A8C-5337-4E48-9E39-B47828A31CFA}" srcOrd="3" destOrd="0" parTransId="{B3460E0F-AF41-4143-976C-7D993987E38F}" sibTransId="{D59F5DE5-6625-42B0-9398-15A87DB9CF8C}"/>
    <dgm:cxn modelId="{D0C4303C-DE7E-4ACA-ADD5-F03EB7F94395}" srcId="{21ED4D00-4022-4401-B328-3A1839D2BAE0}" destId="{B1F3EDF4-594C-4A86-9D4C-EBC069B45A8D}" srcOrd="7" destOrd="0" parTransId="{21A0838D-D540-4B2F-A44E-8BEE3EF46848}" sibTransId="{2911D181-8B4A-4D2F-A8D1-86CE850804EA}"/>
    <dgm:cxn modelId="{44E7B55F-C226-4059-AE15-0C221D4B36A4}" type="presOf" srcId="{21ED4D00-4022-4401-B328-3A1839D2BAE0}" destId="{F6A57D7C-C135-45EA-8550-CEC076EF883A}" srcOrd="0" destOrd="0" presId="urn:microsoft.com/office/officeart/2005/8/layout/default"/>
    <dgm:cxn modelId="{3E6E7A6D-8EDD-4488-A277-3C5605578E1E}" type="presOf" srcId="{AD8A2DB7-4824-4367-A292-82B0843986C9}" destId="{5E2544C9-0325-4E73-819D-747DC10AEF2F}" srcOrd="0" destOrd="0" presId="urn:microsoft.com/office/officeart/2005/8/layout/default"/>
    <dgm:cxn modelId="{9B9CA74E-632F-430F-BA00-633DBB033713}" type="presOf" srcId="{15001A8C-5337-4E48-9E39-B47828A31CFA}" destId="{653D4B99-DE2E-44F3-B0EB-26718CD0561F}" srcOrd="0" destOrd="0" presId="urn:microsoft.com/office/officeart/2005/8/layout/default"/>
    <dgm:cxn modelId="{9697D052-84DE-48DC-956D-A0EBC09B2972}" srcId="{21ED4D00-4022-4401-B328-3A1839D2BAE0}" destId="{214272C4-07D1-4FB3-9F2D-D5C73A2A0B91}" srcOrd="2" destOrd="0" parTransId="{7186CD24-2155-4948-A8B5-E4319D47FD61}" sibTransId="{DFEED907-9D03-48FE-B5B8-D1E61B35E816}"/>
    <dgm:cxn modelId="{DF428885-8B86-4CA2-89EE-43FA4819F8C7}" type="presOf" srcId="{8CC56D2E-4DB8-4DCE-A601-BFF6FAE86224}" destId="{60240D9B-253E-4AAE-9EF5-2987AA165CB6}" srcOrd="0" destOrd="0" presId="urn:microsoft.com/office/officeart/2005/8/layout/default"/>
    <dgm:cxn modelId="{67588389-E535-46B0-86F7-8280B223CA92}" type="presOf" srcId="{7BC9AC21-CAC4-48CF-9AE2-1B1B73A05D85}" destId="{BA51EE67-46BD-4E67-8E1C-7C842676AE33}" srcOrd="0" destOrd="0" presId="urn:microsoft.com/office/officeart/2005/8/layout/default"/>
    <dgm:cxn modelId="{F122EF8D-13FF-40DE-9A14-A41DE6821AB8}" type="presOf" srcId="{214272C4-07D1-4FB3-9F2D-D5C73A2A0B91}" destId="{D63599C4-6DE3-42A1-B99F-DE5C1A484388}" srcOrd="0" destOrd="0" presId="urn:microsoft.com/office/officeart/2005/8/layout/default"/>
    <dgm:cxn modelId="{6F24638F-E8D2-4CBD-B536-D9E99679C711}" type="presOf" srcId="{B1F3EDF4-594C-4A86-9D4C-EBC069B45A8D}" destId="{B0FA366D-13A2-44BE-ADA8-DB38F94EACF7}" srcOrd="0" destOrd="0" presId="urn:microsoft.com/office/officeart/2005/8/layout/default"/>
    <dgm:cxn modelId="{761BB294-A037-418D-B0DF-0A95BD8F5320}" srcId="{21ED4D00-4022-4401-B328-3A1839D2BAE0}" destId="{574505CB-7BF1-4AF3-87A3-B2F2B304580C}" srcOrd="6" destOrd="0" parTransId="{7C89CA06-85BA-4B2C-8071-95B662FFB70E}" sibTransId="{5B060D70-D8DF-405D-A015-F6FA53FB016B}"/>
    <dgm:cxn modelId="{565ABEA3-216B-47DD-8DAE-8F50084D0C29}" srcId="{21ED4D00-4022-4401-B328-3A1839D2BAE0}" destId="{7BC9AC21-CAC4-48CF-9AE2-1B1B73A05D85}" srcOrd="8" destOrd="0" parTransId="{61DDD31E-28F2-4613-A00D-7CE8E5304B69}" sibTransId="{3BF2D60A-A053-458A-AFDF-540586A1389A}"/>
    <dgm:cxn modelId="{BF6779B5-F617-4491-8939-25E0432A8FE9}" srcId="{21ED4D00-4022-4401-B328-3A1839D2BAE0}" destId="{0894CBEC-C177-4E98-B7E8-6A5AE38A17FE}" srcOrd="1" destOrd="0" parTransId="{39F9C49B-BA29-4258-B754-C98AF808BE53}" sibTransId="{6EC9B32A-058C-41FE-8A17-23614B29EB2E}"/>
    <dgm:cxn modelId="{D9AAC2CA-19AE-4661-AD15-BE8508A8BAF9}" srcId="{21ED4D00-4022-4401-B328-3A1839D2BAE0}" destId="{FD62FB58-2F47-4919-B76A-E6A9D8D957D8}" srcOrd="4" destOrd="0" parTransId="{EA04465B-0EE7-41B9-A522-0DDD7121AC2F}" sibTransId="{9D9B9052-5F5E-4D5F-8AA8-BEFF71409342}"/>
    <dgm:cxn modelId="{215D4AE1-5666-43B5-8CD7-9D444483C2B7}" type="presOf" srcId="{0894CBEC-C177-4E98-B7E8-6A5AE38A17FE}" destId="{BE05EED2-AFEA-4415-9601-49D5F3ECDEC1}" srcOrd="0" destOrd="0" presId="urn:microsoft.com/office/officeart/2005/8/layout/default"/>
    <dgm:cxn modelId="{D0DC00F6-B3B6-4DE1-B236-0B1465AC710C}" srcId="{21ED4D00-4022-4401-B328-3A1839D2BAE0}" destId="{8CC56D2E-4DB8-4DCE-A601-BFF6FAE86224}" srcOrd="5" destOrd="0" parTransId="{0CFE8CE3-D839-4257-A30F-4366428856B1}" sibTransId="{1786A4C8-323D-42E1-809D-21B38F8D56FB}"/>
    <dgm:cxn modelId="{CE4B48B0-5142-4FDC-BC43-17E0F8FF82FD}" type="presParOf" srcId="{F6A57D7C-C135-45EA-8550-CEC076EF883A}" destId="{5E2544C9-0325-4E73-819D-747DC10AEF2F}" srcOrd="0" destOrd="0" presId="urn:microsoft.com/office/officeart/2005/8/layout/default"/>
    <dgm:cxn modelId="{90F3D8BB-0D4C-4F3A-AFC3-13C8BB2BECD3}" type="presParOf" srcId="{F6A57D7C-C135-45EA-8550-CEC076EF883A}" destId="{2E80ECC7-B479-455C-B67C-5F274E21C4EE}" srcOrd="1" destOrd="0" presId="urn:microsoft.com/office/officeart/2005/8/layout/default"/>
    <dgm:cxn modelId="{646381E9-1073-4341-AECA-3539FAA266E6}" type="presParOf" srcId="{F6A57D7C-C135-45EA-8550-CEC076EF883A}" destId="{BE05EED2-AFEA-4415-9601-49D5F3ECDEC1}" srcOrd="2" destOrd="0" presId="urn:microsoft.com/office/officeart/2005/8/layout/default"/>
    <dgm:cxn modelId="{CBC2181C-607A-4B62-BD04-0F7F4369B9EB}" type="presParOf" srcId="{F6A57D7C-C135-45EA-8550-CEC076EF883A}" destId="{0532D670-B7C2-468D-AAA2-0F3C916C36AD}" srcOrd="3" destOrd="0" presId="urn:microsoft.com/office/officeart/2005/8/layout/default"/>
    <dgm:cxn modelId="{11710E52-76FF-4DAB-AA03-DDD1D8023C00}" type="presParOf" srcId="{F6A57D7C-C135-45EA-8550-CEC076EF883A}" destId="{D63599C4-6DE3-42A1-B99F-DE5C1A484388}" srcOrd="4" destOrd="0" presId="urn:microsoft.com/office/officeart/2005/8/layout/default"/>
    <dgm:cxn modelId="{B968BBB5-8E02-4859-912B-BF40E1BBDB05}" type="presParOf" srcId="{F6A57D7C-C135-45EA-8550-CEC076EF883A}" destId="{BEB291FB-8BCB-48A3-8FD6-811E15742354}" srcOrd="5" destOrd="0" presId="urn:microsoft.com/office/officeart/2005/8/layout/default"/>
    <dgm:cxn modelId="{B0E016A3-28DA-4126-92C4-9419AE70C69A}" type="presParOf" srcId="{F6A57D7C-C135-45EA-8550-CEC076EF883A}" destId="{653D4B99-DE2E-44F3-B0EB-26718CD0561F}" srcOrd="6" destOrd="0" presId="urn:microsoft.com/office/officeart/2005/8/layout/default"/>
    <dgm:cxn modelId="{16DC312B-CAF1-406C-98E1-56B6A8E6B36E}" type="presParOf" srcId="{F6A57D7C-C135-45EA-8550-CEC076EF883A}" destId="{DE111077-48AF-4B9E-BE9A-69AD38B33EC5}" srcOrd="7" destOrd="0" presId="urn:microsoft.com/office/officeart/2005/8/layout/default"/>
    <dgm:cxn modelId="{DA836F81-3110-41CC-8540-53362D7B1ED2}" type="presParOf" srcId="{F6A57D7C-C135-45EA-8550-CEC076EF883A}" destId="{7E4116ED-F809-456D-8887-9BA2DF4FE38D}" srcOrd="8" destOrd="0" presId="urn:microsoft.com/office/officeart/2005/8/layout/default"/>
    <dgm:cxn modelId="{2EB4C00E-1DDE-4654-8667-4B9961FF9DEA}" type="presParOf" srcId="{F6A57D7C-C135-45EA-8550-CEC076EF883A}" destId="{528D1ABC-D6C8-4EE5-962A-604B034D84B2}" srcOrd="9" destOrd="0" presId="urn:microsoft.com/office/officeart/2005/8/layout/default"/>
    <dgm:cxn modelId="{DEB7F2A5-0B40-434B-9CD1-F5F283845CD6}" type="presParOf" srcId="{F6A57D7C-C135-45EA-8550-CEC076EF883A}" destId="{60240D9B-253E-4AAE-9EF5-2987AA165CB6}" srcOrd="10" destOrd="0" presId="urn:microsoft.com/office/officeart/2005/8/layout/default"/>
    <dgm:cxn modelId="{33A745B5-BB9D-49CE-B57B-2244C5B0B679}" type="presParOf" srcId="{F6A57D7C-C135-45EA-8550-CEC076EF883A}" destId="{B7B0628F-6B53-444D-B65D-D29F9E292F31}" srcOrd="11" destOrd="0" presId="urn:microsoft.com/office/officeart/2005/8/layout/default"/>
    <dgm:cxn modelId="{A1DDE11B-DDCF-4359-BC88-66AF70FF987C}" type="presParOf" srcId="{F6A57D7C-C135-45EA-8550-CEC076EF883A}" destId="{09482995-472D-48C0-9120-02F37E0175A0}" srcOrd="12" destOrd="0" presId="urn:microsoft.com/office/officeart/2005/8/layout/default"/>
    <dgm:cxn modelId="{0659B969-BFA5-4A2C-A47A-7A280A2A66E8}" type="presParOf" srcId="{F6A57D7C-C135-45EA-8550-CEC076EF883A}" destId="{8D775C71-16D8-4E90-9BCA-034734404CFC}" srcOrd="13" destOrd="0" presId="urn:microsoft.com/office/officeart/2005/8/layout/default"/>
    <dgm:cxn modelId="{4BD372A3-20A3-4582-AF73-EFE033D34A69}" type="presParOf" srcId="{F6A57D7C-C135-45EA-8550-CEC076EF883A}" destId="{B0FA366D-13A2-44BE-ADA8-DB38F94EACF7}" srcOrd="14" destOrd="0" presId="urn:microsoft.com/office/officeart/2005/8/layout/default"/>
    <dgm:cxn modelId="{5C36EE05-8A24-4982-9BB6-5F2447A89541}" type="presParOf" srcId="{F6A57D7C-C135-45EA-8550-CEC076EF883A}" destId="{5B923238-0B04-4B9C-800A-12D51A2C7B11}" srcOrd="15" destOrd="0" presId="urn:microsoft.com/office/officeart/2005/8/layout/default"/>
    <dgm:cxn modelId="{C27D7BBA-7A37-493B-BC5D-FC963A74C4A9}" type="presParOf" srcId="{F6A57D7C-C135-45EA-8550-CEC076EF883A}" destId="{BA51EE67-46BD-4E67-8E1C-7C842676AE33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1ED4D00-4022-4401-B328-3A1839D2BAE0}" type="doc">
      <dgm:prSet loTypeId="urn:microsoft.com/office/officeart/2005/8/layout/default" loCatId="list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AD8A2DB7-4824-4367-A292-82B0843986C9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Informacje od klientów (interesantów)</a:t>
          </a:r>
          <a:endParaRPr lang="en-US" b="1" dirty="0">
            <a:solidFill>
              <a:schemeClr val="tx1"/>
            </a:solidFill>
          </a:endParaRPr>
        </a:p>
      </dgm:t>
    </dgm:pt>
    <dgm:pt modelId="{91ADF215-A278-427E-A2F6-87CA7199C981}" type="parTrans" cxnId="{BD4CD31D-E8FD-4FDA-83E8-2A3074AA0832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A17C74C8-F491-481E-9655-6A01CCC1D927}" type="sibTrans" cxnId="{BD4CD31D-E8FD-4FDA-83E8-2A3074AA0832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0894CBEC-C177-4E98-B7E8-6A5AE38A17FE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Ustawodawstwo</a:t>
          </a:r>
          <a:endParaRPr lang="en-US" b="1" dirty="0">
            <a:solidFill>
              <a:schemeClr val="tx1"/>
            </a:solidFill>
          </a:endParaRPr>
        </a:p>
      </dgm:t>
    </dgm:pt>
    <dgm:pt modelId="{39F9C49B-BA29-4258-B754-C98AF808BE53}" type="parTrans" cxnId="{BF6779B5-F617-4491-8939-25E0432A8FE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6EC9B32A-058C-41FE-8A17-23614B29EB2E}" type="sibTrans" cxnId="{BF6779B5-F617-4491-8939-25E0432A8FE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214272C4-07D1-4FB3-9F2D-D5C73A2A0B91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Raporty dotyczące kształcenia kadr</a:t>
          </a:r>
          <a:endParaRPr lang="en-US" b="1" dirty="0">
            <a:solidFill>
              <a:schemeClr val="tx1"/>
            </a:solidFill>
          </a:endParaRPr>
        </a:p>
      </dgm:t>
    </dgm:pt>
    <dgm:pt modelId="{7186CD24-2155-4948-A8B5-E4319D47FD61}" type="parTrans" cxnId="{9697D052-84DE-48DC-956D-A0EBC09B2972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DFEED907-9D03-48FE-B5B8-D1E61B35E816}" type="sibTrans" cxnId="{9697D052-84DE-48DC-956D-A0EBC09B2972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15001A8C-5337-4E48-9E39-B47828A31CFA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Oferty firm szkoleniowych</a:t>
          </a:r>
          <a:endParaRPr lang="en-US" b="1" dirty="0">
            <a:solidFill>
              <a:schemeClr val="tx1"/>
            </a:solidFill>
          </a:endParaRPr>
        </a:p>
      </dgm:t>
    </dgm:pt>
    <dgm:pt modelId="{B3460E0F-AF41-4143-976C-7D993987E38F}" type="parTrans" cxnId="{97F3B321-015F-4FBA-AEAF-ACD56AB2A054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D59F5DE5-6625-42B0-9398-15A87DB9CF8C}" type="sibTrans" cxnId="{97F3B321-015F-4FBA-AEAF-ACD56AB2A054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F6A57D7C-C135-45EA-8550-CEC076EF883A}" type="pres">
      <dgm:prSet presAssocID="{21ED4D00-4022-4401-B328-3A1839D2BAE0}" presName="diagram" presStyleCnt="0">
        <dgm:presLayoutVars>
          <dgm:dir/>
          <dgm:resizeHandles val="exact"/>
        </dgm:presLayoutVars>
      </dgm:prSet>
      <dgm:spPr/>
    </dgm:pt>
    <dgm:pt modelId="{5E2544C9-0325-4E73-819D-747DC10AEF2F}" type="pres">
      <dgm:prSet presAssocID="{AD8A2DB7-4824-4367-A292-82B0843986C9}" presName="node" presStyleLbl="node1" presStyleIdx="0" presStyleCnt="4">
        <dgm:presLayoutVars>
          <dgm:bulletEnabled val="1"/>
        </dgm:presLayoutVars>
      </dgm:prSet>
      <dgm:spPr/>
    </dgm:pt>
    <dgm:pt modelId="{2E80ECC7-B479-455C-B67C-5F274E21C4EE}" type="pres">
      <dgm:prSet presAssocID="{A17C74C8-F491-481E-9655-6A01CCC1D927}" presName="sibTrans" presStyleCnt="0"/>
      <dgm:spPr/>
    </dgm:pt>
    <dgm:pt modelId="{BE05EED2-AFEA-4415-9601-49D5F3ECDEC1}" type="pres">
      <dgm:prSet presAssocID="{0894CBEC-C177-4E98-B7E8-6A5AE38A17FE}" presName="node" presStyleLbl="node1" presStyleIdx="1" presStyleCnt="4">
        <dgm:presLayoutVars>
          <dgm:bulletEnabled val="1"/>
        </dgm:presLayoutVars>
      </dgm:prSet>
      <dgm:spPr/>
    </dgm:pt>
    <dgm:pt modelId="{0532D670-B7C2-468D-AAA2-0F3C916C36AD}" type="pres">
      <dgm:prSet presAssocID="{6EC9B32A-058C-41FE-8A17-23614B29EB2E}" presName="sibTrans" presStyleCnt="0"/>
      <dgm:spPr/>
    </dgm:pt>
    <dgm:pt modelId="{D63599C4-6DE3-42A1-B99F-DE5C1A484388}" type="pres">
      <dgm:prSet presAssocID="{214272C4-07D1-4FB3-9F2D-D5C73A2A0B91}" presName="node" presStyleLbl="node1" presStyleIdx="2" presStyleCnt="4">
        <dgm:presLayoutVars>
          <dgm:bulletEnabled val="1"/>
        </dgm:presLayoutVars>
      </dgm:prSet>
      <dgm:spPr/>
    </dgm:pt>
    <dgm:pt modelId="{BEB291FB-8BCB-48A3-8FD6-811E15742354}" type="pres">
      <dgm:prSet presAssocID="{DFEED907-9D03-48FE-B5B8-D1E61B35E816}" presName="sibTrans" presStyleCnt="0"/>
      <dgm:spPr/>
    </dgm:pt>
    <dgm:pt modelId="{653D4B99-DE2E-44F3-B0EB-26718CD0561F}" type="pres">
      <dgm:prSet presAssocID="{15001A8C-5337-4E48-9E39-B47828A31CFA}" presName="node" presStyleLbl="node1" presStyleIdx="3" presStyleCnt="4">
        <dgm:presLayoutVars>
          <dgm:bulletEnabled val="1"/>
        </dgm:presLayoutVars>
      </dgm:prSet>
      <dgm:spPr/>
    </dgm:pt>
  </dgm:ptLst>
  <dgm:cxnLst>
    <dgm:cxn modelId="{BD4CD31D-E8FD-4FDA-83E8-2A3074AA0832}" srcId="{21ED4D00-4022-4401-B328-3A1839D2BAE0}" destId="{AD8A2DB7-4824-4367-A292-82B0843986C9}" srcOrd="0" destOrd="0" parTransId="{91ADF215-A278-427E-A2F6-87CA7199C981}" sibTransId="{A17C74C8-F491-481E-9655-6A01CCC1D927}"/>
    <dgm:cxn modelId="{97F3B321-015F-4FBA-AEAF-ACD56AB2A054}" srcId="{21ED4D00-4022-4401-B328-3A1839D2BAE0}" destId="{15001A8C-5337-4E48-9E39-B47828A31CFA}" srcOrd="3" destOrd="0" parTransId="{B3460E0F-AF41-4143-976C-7D993987E38F}" sibTransId="{D59F5DE5-6625-42B0-9398-15A87DB9CF8C}"/>
    <dgm:cxn modelId="{44E7B55F-C226-4059-AE15-0C221D4B36A4}" type="presOf" srcId="{21ED4D00-4022-4401-B328-3A1839D2BAE0}" destId="{F6A57D7C-C135-45EA-8550-CEC076EF883A}" srcOrd="0" destOrd="0" presId="urn:microsoft.com/office/officeart/2005/8/layout/default"/>
    <dgm:cxn modelId="{3E6E7A6D-8EDD-4488-A277-3C5605578E1E}" type="presOf" srcId="{AD8A2DB7-4824-4367-A292-82B0843986C9}" destId="{5E2544C9-0325-4E73-819D-747DC10AEF2F}" srcOrd="0" destOrd="0" presId="urn:microsoft.com/office/officeart/2005/8/layout/default"/>
    <dgm:cxn modelId="{9B9CA74E-632F-430F-BA00-633DBB033713}" type="presOf" srcId="{15001A8C-5337-4E48-9E39-B47828A31CFA}" destId="{653D4B99-DE2E-44F3-B0EB-26718CD0561F}" srcOrd="0" destOrd="0" presId="urn:microsoft.com/office/officeart/2005/8/layout/default"/>
    <dgm:cxn modelId="{9697D052-84DE-48DC-956D-A0EBC09B2972}" srcId="{21ED4D00-4022-4401-B328-3A1839D2BAE0}" destId="{214272C4-07D1-4FB3-9F2D-D5C73A2A0B91}" srcOrd="2" destOrd="0" parTransId="{7186CD24-2155-4948-A8B5-E4319D47FD61}" sibTransId="{DFEED907-9D03-48FE-B5B8-D1E61B35E816}"/>
    <dgm:cxn modelId="{F122EF8D-13FF-40DE-9A14-A41DE6821AB8}" type="presOf" srcId="{214272C4-07D1-4FB3-9F2D-D5C73A2A0B91}" destId="{D63599C4-6DE3-42A1-B99F-DE5C1A484388}" srcOrd="0" destOrd="0" presId="urn:microsoft.com/office/officeart/2005/8/layout/default"/>
    <dgm:cxn modelId="{BF6779B5-F617-4491-8939-25E0432A8FE9}" srcId="{21ED4D00-4022-4401-B328-3A1839D2BAE0}" destId="{0894CBEC-C177-4E98-B7E8-6A5AE38A17FE}" srcOrd="1" destOrd="0" parTransId="{39F9C49B-BA29-4258-B754-C98AF808BE53}" sibTransId="{6EC9B32A-058C-41FE-8A17-23614B29EB2E}"/>
    <dgm:cxn modelId="{215D4AE1-5666-43B5-8CD7-9D444483C2B7}" type="presOf" srcId="{0894CBEC-C177-4E98-B7E8-6A5AE38A17FE}" destId="{BE05EED2-AFEA-4415-9601-49D5F3ECDEC1}" srcOrd="0" destOrd="0" presId="urn:microsoft.com/office/officeart/2005/8/layout/default"/>
    <dgm:cxn modelId="{CE4B48B0-5142-4FDC-BC43-17E0F8FF82FD}" type="presParOf" srcId="{F6A57D7C-C135-45EA-8550-CEC076EF883A}" destId="{5E2544C9-0325-4E73-819D-747DC10AEF2F}" srcOrd="0" destOrd="0" presId="urn:microsoft.com/office/officeart/2005/8/layout/default"/>
    <dgm:cxn modelId="{90F3D8BB-0D4C-4F3A-AFC3-13C8BB2BECD3}" type="presParOf" srcId="{F6A57D7C-C135-45EA-8550-CEC076EF883A}" destId="{2E80ECC7-B479-455C-B67C-5F274E21C4EE}" srcOrd="1" destOrd="0" presId="urn:microsoft.com/office/officeart/2005/8/layout/default"/>
    <dgm:cxn modelId="{646381E9-1073-4341-AECA-3539FAA266E6}" type="presParOf" srcId="{F6A57D7C-C135-45EA-8550-CEC076EF883A}" destId="{BE05EED2-AFEA-4415-9601-49D5F3ECDEC1}" srcOrd="2" destOrd="0" presId="urn:microsoft.com/office/officeart/2005/8/layout/default"/>
    <dgm:cxn modelId="{CBC2181C-607A-4B62-BD04-0F7F4369B9EB}" type="presParOf" srcId="{F6A57D7C-C135-45EA-8550-CEC076EF883A}" destId="{0532D670-B7C2-468D-AAA2-0F3C916C36AD}" srcOrd="3" destOrd="0" presId="urn:microsoft.com/office/officeart/2005/8/layout/default"/>
    <dgm:cxn modelId="{11710E52-76FF-4DAB-AA03-DDD1D8023C00}" type="presParOf" srcId="{F6A57D7C-C135-45EA-8550-CEC076EF883A}" destId="{D63599C4-6DE3-42A1-B99F-DE5C1A484388}" srcOrd="4" destOrd="0" presId="urn:microsoft.com/office/officeart/2005/8/layout/default"/>
    <dgm:cxn modelId="{B968BBB5-8E02-4859-912B-BF40E1BBDB05}" type="presParOf" srcId="{F6A57D7C-C135-45EA-8550-CEC076EF883A}" destId="{BEB291FB-8BCB-48A3-8FD6-811E15742354}" srcOrd="5" destOrd="0" presId="urn:microsoft.com/office/officeart/2005/8/layout/default"/>
    <dgm:cxn modelId="{B0E016A3-28DA-4126-92C4-9419AE70C69A}" type="presParOf" srcId="{F6A57D7C-C135-45EA-8550-CEC076EF883A}" destId="{653D4B99-DE2E-44F3-B0EB-26718CD0561F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1ED4D00-4022-4401-B328-3A1839D2BAE0}" type="doc">
      <dgm:prSet loTypeId="urn:microsoft.com/office/officeart/2005/8/layout/default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894CBEC-C177-4E98-B7E8-6A5AE38A17FE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Okresowa ocena pracowników</a:t>
          </a:r>
          <a:endParaRPr lang="en-US" b="1" dirty="0">
            <a:solidFill>
              <a:schemeClr val="tx1"/>
            </a:solidFill>
          </a:endParaRPr>
        </a:p>
      </dgm:t>
    </dgm:pt>
    <dgm:pt modelId="{39F9C49B-BA29-4258-B754-C98AF808BE53}" type="parTrans" cxnId="{BF6779B5-F617-4491-8939-25E0432A8FE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6EC9B32A-058C-41FE-8A17-23614B29EB2E}" type="sibTrans" cxnId="{BF6779B5-F617-4491-8939-25E0432A8FE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214272C4-07D1-4FB3-9F2D-D5C73A2A0B91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Obserwacja</a:t>
          </a:r>
          <a:endParaRPr lang="en-US" b="1" dirty="0">
            <a:solidFill>
              <a:schemeClr val="tx1"/>
            </a:solidFill>
          </a:endParaRPr>
        </a:p>
      </dgm:t>
    </dgm:pt>
    <dgm:pt modelId="{7186CD24-2155-4948-A8B5-E4319D47FD61}" type="parTrans" cxnId="{9697D052-84DE-48DC-956D-A0EBC09B2972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DFEED907-9D03-48FE-B5B8-D1E61B35E816}" type="sibTrans" cxnId="{9697D052-84DE-48DC-956D-A0EBC09B2972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15001A8C-5337-4E48-9E39-B47828A31CFA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Testy umiejętności</a:t>
          </a:r>
          <a:endParaRPr lang="en-US" b="1" dirty="0">
            <a:solidFill>
              <a:schemeClr val="tx1"/>
            </a:solidFill>
          </a:endParaRPr>
        </a:p>
      </dgm:t>
    </dgm:pt>
    <dgm:pt modelId="{B3460E0F-AF41-4143-976C-7D993987E38F}" type="parTrans" cxnId="{97F3B321-015F-4FBA-AEAF-ACD56AB2A054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D59F5DE5-6625-42B0-9398-15A87DB9CF8C}" type="sibTrans" cxnId="{97F3B321-015F-4FBA-AEAF-ACD56AB2A054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FD62FB58-2F47-4919-B76A-E6A9D8D957D8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Opinie przełożonych</a:t>
          </a:r>
          <a:endParaRPr lang="en-US" b="1" dirty="0">
            <a:solidFill>
              <a:schemeClr val="tx1"/>
            </a:solidFill>
          </a:endParaRPr>
        </a:p>
      </dgm:t>
    </dgm:pt>
    <dgm:pt modelId="{EA04465B-0EE7-41B9-A522-0DDD7121AC2F}" type="parTrans" cxnId="{D9AAC2CA-19AE-4661-AD15-BE8508A8BAF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9D9B9052-5F5E-4D5F-8AA8-BEFF71409342}" type="sibTrans" cxnId="{D9AAC2CA-19AE-4661-AD15-BE8508A8BAF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8CC56D2E-4DB8-4DCE-A601-BFF6FAE86224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Rozmowy kreatywne (związane z rozwojem pracownika)</a:t>
          </a:r>
          <a:endParaRPr lang="en-US" b="1" dirty="0">
            <a:solidFill>
              <a:schemeClr val="tx1"/>
            </a:solidFill>
          </a:endParaRPr>
        </a:p>
      </dgm:t>
    </dgm:pt>
    <dgm:pt modelId="{0CFE8CE3-D839-4257-A30F-4366428856B1}" type="parTrans" cxnId="{D0DC00F6-B3B6-4DE1-B236-0B1465AC710C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1786A4C8-323D-42E1-809D-21B38F8D56FB}" type="sibTrans" cxnId="{D0DC00F6-B3B6-4DE1-B236-0B1465AC710C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574505CB-7BF1-4AF3-87A3-B2F2B304580C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Analiza efektywności pracy poszczególnych pracowników</a:t>
          </a:r>
          <a:endParaRPr lang="en-US" b="1" dirty="0">
            <a:solidFill>
              <a:schemeClr val="tx1"/>
            </a:solidFill>
          </a:endParaRPr>
        </a:p>
      </dgm:t>
    </dgm:pt>
    <dgm:pt modelId="{7C89CA06-85BA-4B2C-8071-95B662FFB70E}" type="parTrans" cxnId="{761BB294-A037-418D-B0DF-0A95BD8F5320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5B060D70-D8DF-405D-A015-F6FA53FB016B}" type="sibTrans" cxnId="{761BB294-A037-418D-B0DF-0A95BD8F5320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B1F3EDF4-594C-4A86-9D4C-EBC069B45A8D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Analiza wymagań stanowisk</a:t>
          </a:r>
          <a:endParaRPr lang="en-US" b="1" dirty="0">
            <a:solidFill>
              <a:schemeClr val="tx1"/>
            </a:solidFill>
          </a:endParaRPr>
        </a:p>
      </dgm:t>
    </dgm:pt>
    <dgm:pt modelId="{21A0838D-D540-4B2F-A44E-8BEE3EF46848}" type="parTrans" cxnId="{D0C4303C-DE7E-4ACA-ADD5-F03EB7F94395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2911D181-8B4A-4D2F-A8D1-86CE850804EA}" type="sibTrans" cxnId="{D0C4303C-DE7E-4ACA-ADD5-F03EB7F94395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7BC9AC21-CAC4-48CF-9AE2-1B1B73A05D85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Ankiety</a:t>
          </a:r>
          <a:endParaRPr lang="en-US" b="1" dirty="0">
            <a:solidFill>
              <a:schemeClr val="tx1"/>
            </a:solidFill>
          </a:endParaRPr>
        </a:p>
      </dgm:t>
    </dgm:pt>
    <dgm:pt modelId="{61DDD31E-28F2-4613-A00D-7CE8E5304B69}" type="parTrans" cxnId="{565ABEA3-216B-47DD-8DAE-8F50084D0C2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3BF2D60A-A053-458A-AFDF-540586A1389A}" type="sibTrans" cxnId="{565ABEA3-216B-47DD-8DAE-8F50084D0C2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EFF93292-8C1C-4702-9280-AA3C651E06F4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Wywiady z pracownikami</a:t>
          </a:r>
          <a:endParaRPr lang="en-US" b="1" dirty="0">
            <a:solidFill>
              <a:schemeClr val="tx1"/>
            </a:solidFill>
          </a:endParaRPr>
        </a:p>
      </dgm:t>
    </dgm:pt>
    <dgm:pt modelId="{E14DBF08-506F-4063-93D9-DAF3D1825516}" type="parTrans" cxnId="{5C60F3F4-2B74-4770-832C-DC04BC01706F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E33C2AA7-D16F-41B8-8AC8-8E5F079187BB}" type="sibTrans" cxnId="{5C60F3F4-2B74-4770-832C-DC04BC01706F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F6A57D7C-C135-45EA-8550-CEC076EF883A}" type="pres">
      <dgm:prSet presAssocID="{21ED4D00-4022-4401-B328-3A1839D2BAE0}" presName="diagram" presStyleCnt="0">
        <dgm:presLayoutVars>
          <dgm:dir/>
          <dgm:resizeHandles val="exact"/>
        </dgm:presLayoutVars>
      </dgm:prSet>
      <dgm:spPr/>
    </dgm:pt>
    <dgm:pt modelId="{BE05EED2-AFEA-4415-9601-49D5F3ECDEC1}" type="pres">
      <dgm:prSet presAssocID="{0894CBEC-C177-4E98-B7E8-6A5AE38A17FE}" presName="node" presStyleLbl="node1" presStyleIdx="0" presStyleCnt="9">
        <dgm:presLayoutVars>
          <dgm:bulletEnabled val="1"/>
        </dgm:presLayoutVars>
      </dgm:prSet>
      <dgm:spPr/>
    </dgm:pt>
    <dgm:pt modelId="{0532D670-B7C2-468D-AAA2-0F3C916C36AD}" type="pres">
      <dgm:prSet presAssocID="{6EC9B32A-058C-41FE-8A17-23614B29EB2E}" presName="sibTrans" presStyleCnt="0"/>
      <dgm:spPr/>
    </dgm:pt>
    <dgm:pt modelId="{D63599C4-6DE3-42A1-B99F-DE5C1A484388}" type="pres">
      <dgm:prSet presAssocID="{214272C4-07D1-4FB3-9F2D-D5C73A2A0B91}" presName="node" presStyleLbl="node1" presStyleIdx="1" presStyleCnt="9">
        <dgm:presLayoutVars>
          <dgm:bulletEnabled val="1"/>
        </dgm:presLayoutVars>
      </dgm:prSet>
      <dgm:spPr/>
    </dgm:pt>
    <dgm:pt modelId="{BEB291FB-8BCB-48A3-8FD6-811E15742354}" type="pres">
      <dgm:prSet presAssocID="{DFEED907-9D03-48FE-B5B8-D1E61B35E816}" presName="sibTrans" presStyleCnt="0"/>
      <dgm:spPr/>
    </dgm:pt>
    <dgm:pt modelId="{653D4B99-DE2E-44F3-B0EB-26718CD0561F}" type="pres">
      <dgm:prSet presAssocID="{15001A8C-5337-4E48-9E39-B47828A31CFA}" presName="node" presStyleLbl="node1" presStyleIdx="2" presStyleCnt="9">
        <dgm:presLayoutVars>
          <dgm:bulletEnabled val="1"/>
        </dgm:presLayoutVars>
      </dgm:prSet>
      <dgm:spPr/>
    </dgm:pt>
    <dgm:pt modelId="{DE111077-48AF-4B9E-BE9A-69AD38B33EC5}" type="pres">
      <dgm:prSet presAssocID="{D59F5DE5-6625-42B0-9398-15A87DB9CF8C}" presName="sibTrans" presStyleCnt="0"/>
      <dgm:spPr/>
    </dgm:pt>
    <dgm:pt modelId="{7E4116ED-F809-456D-8887-9BA2DF4FE38D}" type="pres">
      <dgm:prSet presAssocID="{FD62FB58-2F47-4919-B76A-E6A9D8D957D8}" presName="node" presStyleLbl="node1" presStyleIdx="3" presStyleCnt="9">
        <dgm:presLayoutVars>
          <dgm:bulletEnabled val="1"/>
        </dgm:presLayoutVars>
      </dgm:prSet>
      <dgm:spPr/>
    </dgm:pt>
    <dgm:pt modelId="{528D1ABC-D6C8-4EE5-962A-604B034D84B2}" type="pres">
      <dgm:prSet presAssocID="{9D9B9052-5F5E-4D5F-8AA8-BEFF71409342}" presName="sibTrans" presStyleCnt="0"/>
      <dgm:spPr/>
    </dgm:pt>
    <dgm:pt modelId="{60240D9B-253E-4AAE-9EF5-2987AA165CB6}" type="pres">
      <dgm:prSet presAssocID="{8CC56D2E-4DB8-4DCE-A601-BFF6FAE86224}" presName="node" presStyleLbl="node1" presStyleIdx="4" presStyleCnt="9">
        <dgm:presLayoutVars>
          <dgm:bulletEnabled val="1"/>
        </dgm:presLayoutVars>
      </dgm:prSet>
      <dgm:spPr/>
    </dgm:pt>
    <dgm:pt modelId="{B7B0628F-6B53-444D-B65D-D29F9E292F31}" type="pres">
      <dgm:prSet presAssocID="{1786A4C8-323D-42E1-809D-21B38F8D56FB}" presName="sibTrans" presStyleCnt="0"/>
      <dgm:spPr/>
    </dgm:pt>
    <dgm:pt modelId="{09482995-472D-48C0-9120-02F37E0175A0}" type="pres">
      <dgm:prSet presAssocID="{574505CB-7BF1-4AF3-87A3-B2F2B304580C}" presName="node" presStyleLbl="node1" presStyleIdx="5" presStyleCnt="9">
        <dgm:presLayoutVars>
          <dgm:bulletEnabled val="1"/>
        </dgm:presLayoutVars>
      </dgm:prSet>
      <dgm:spPr/>
    </dgm:pt>
    <dgm:pt modelId="{8D775C71-16D8-4E90-9BCA-034734404CFC}" type="pres">
      <dgm:prSet presAssocID="{5B060D70-D8DF-405D-A015-F6FA53FB016B}" presName="sibTrans" presStyleCnt="0"/>
      <dgm:spPr/>
    </dgm:pt>
    <dgm:pt modelId="{B0FA366D-13A2-44BE-ADA8-DB38F94EACF7}" type="pres">
      <dgm:prSet presAssocID="{B1F3EDF4-594C-4A86-9D4C-EBC069B45A8D}" presName="node" presStyleLbl="node1" presStyleIdx="6" presStyleCnt="9">
        <dgm:presLayoutVars>
          <dgm:bulletEnabled val="1"/>
        </dgm:presLayoutVars>
      </dgm:prSet>
      <dgm:spPr/>
    </dgm:pt>
    <dgm:pt modelId="{5B923238-0B04-4B9C-800A-12D51A2C7B11}" type="pres">
      <dgm:prSet presAssocID="{2911D181-8B4A-4D2F-A8D1-86CE850804EA}" presName="sibTrans" presStyleCnt="0"/>
      <dgm:spPr/>
    </dgm:pt>
    <dgm:pt modelId="{BA51EE67-46BD-4E67-8E1C-7C842676AE33}" type="pres">
      <dgm:prSet presAssocID="{7BC9AC21-CAC4-48CF-9AE2-1B1B73A05D85}" presName="node" presStyleLbl="node1" presStyleIdx="7" presStyleCnt="9">
        <dgm:presLayoutVars>
          <dgm:bulletEnabled val="1"/>
        </dgm:presLayoutVars>
      </dgm:prSet>
      <dgm:spPr/>
    </dgm:pt>
    <dgm:pt modelId="{5DCF0F49-B33A-401D-8C0D-1A0102B59147}" type="pres">
      <dgm:prSet presAssocID="{3BF2D60A-A053-458A-AFDF-540586A1389A}" presName="sibTrans" presStyleCnt="0"/>
      <dgm:spPr/>
    </dgm:pt>
    <dgm:pt modelId="{A3BCA5AF-6690-4C46-88CF-1482CC1CC2FB}" type="pres">
      <dgm:prSet presAssocID="{EFF93292-8C1C-4702-9280-AA3C651E06F4}" presName="node" presStyleLbl="node1" presStyleIdx="8" presStyleCnt="9">
        <dgm:presLayoutVars>
          <dgm:bulletEnabled val="1"/>
        </dgm:presLayoutVars>
      </dgm:prSet>
      <dgm:spPr/>
    </dgm:pt>
  </dgm:ptLst>
  <dgm:cxnLst>
    <dgm:cxn modelId="{D66D0B17-10B7-4E1F-842D-08F0D9B58FE6}" type="presOf" srcId="{FD62FB58-2F47-4919-B76A-E6A9D8D957D8}" destId="{7E4116ED-F809-456D-8887-9BA2DF4FE38D}" srcOrd="0" destOrd="0" presId="urn:microsoft.com/office/officeart/2005/8/layout/default"/>
    <dgm:cxn modelId="{3F74121E-F255-4F40-A619-C155192D8EB2}" type="presOf" srcId="{574505CB-7BF1-4AF3-87A3-B2F2B304580C}" destId="{09482995-472D-48C0-9120-02F37E0175A0}" srcOrd="0" destOrd="0" presId="urn:microsoft.com/office/officeart/2005/8/layout/default"/>
    <dgm:cxn modelId="{97F3B321-015F-4FBA-AEAF-ACD56AB2A054}" srcId="{21ED4D00-4022-4401-B328-3A1839D2BAE0}" destId="{15001A8C-5337-4E48-9E39-B47828A31CFA}" srcOrd="2" destOrd="0" parTransId="{B3460E0F-AF41-4143-976C-7D993987E38F}" sibTransId="{D59F5DE5-6625-42B0-9398-15A87DB9CF8C}"/>
    <dgm:cxn modelId="{D0C4303C-DE7E-4ACA-ADD5-F03EB7F94395}" srcId="{21ED4D00-4022-4401-B328-3A1839D2BAE0}" destId="{B1F3EDF4-594C-4A86-9D4C-EBC069B45A8D}" srcOrd="6" destOrd="0" parTransId="{21A0838D-D540-4B2F-A44E-8BEE3EF46848}" sibTransId="{2911D181-8B4A-4D2F-A8D1-86CE850804EA}"/>
    <dgm:cxn modelId="{44E7B55F-C226-4059-AE15-0C221D4B36A4}" type="presOf" srcId="{21ED4D00-4022-4401-B328-3A1839D2BAE0}" destId="{F6A57D7C-C135-45EA-8550-CEC076EF883A}" srcOrd="0" destOrd="0" presId="urn:microsoft.com/office/officeart/2005/8/layout/default"/>
    <dgm:cxn modelId="{9B9CA74E-632F-430F-BA00-633DBB033713}" type="presOf" srcId="{15001A8C-5337-4E48-9E39-B47828A31CFA}" destId="{653D4B99-DE2E-44F3-B0EB-26718CD0561F}" srcOrd="0" destOrd="0" presId="urn:microsoft.com/office/officeart/2005/8/layout/default"/>
    <dgm:cxn modelId="{9697D052-84DE-48DC-956D-A0EBC09B2972}" srcId="{21ED4D00-4022-4401-B328-3A1839D2BAE0}" destId="{214272C4-07D1-4FB3-9F2D-D5C73A2A0B91}" srcOrd="1" destOrd="0" parTransId="{7186CD24-2155-4948-A8B5-E4319D47FD61}" sibTransId="{DFEED907-9D03-48FE-B5B8-D1E61B35E816}"/>
    <dgm:cxn modelId="{DF428885-8B86-4CA2-89EE-43FA4819F8C7}" type="presOf" srcId="{8CC56D2E-4DB8-4DCE-A601-BFF6FAE86224}" destId="{60240D9B-253E-4AAE-9EF5-2987AA165CB6}" srcOrd="0" destOrd="0" presId="urn:microsoft.com/office/officeart/2005/8/layout/default"/>
    <dgm:cxn modelId="{67588389-E535-46B0-86F7-8280B223CA92}" type="presOf" srcId="{7BC9AC21-CAC4-48CF-9AE2-1B1B73A05D85}" destId="{BA51EE67-46BD-4E67-8E1C-7C842676AE33}" srcOrd="0" destOrd="0" presId="urn:microsoft.com/office/officeart/2005/8/layout/default"/>
    <dgm:cxn modelId="{F122EF8D-13FF-40DE-9A14-A41DE6821AB8}" type="presOf" srcId="{214272C4-07D1-4FB3-9F2D-D5C73A2A0B91}" destId="{D63599C4-6DE3-42A1-B99F-DE5C1A484388}" srcOrd="0" destOrd="0" presId="urn:microsoft.com/office/officeart/2005/8/layout/default"/>
    <dgm:cxn modelId="{6F24638F-E8D2-4CBD-B536-D9E99679C711}" type="presOf" srcId="{B1F3EDF4-594C-4A86-9D4C-EBC069B45A8D}" destId="{B0FA366D-13A2-44BE-ADA8-DB38F94EACF7}" srcOrd="0" destOrd="0" presId="urn:microsoft.com/office/officeart/2005/8/layout/default"/>
    <dgm:cxn modelId="{761BB294-A037-418D-B0DF-0A95BD8F5320}" srcId="{21ED4D00-4022-4401-B328-3A1839D2BAE0}" destId="{574505CB-7BF1-4AF3-87A3-B2F2B304580C}" srcOrd="5" destOrd="0" parTransId="{7C89CA06-85BA-4B2C-8071-95B662FFB70E}" sibTransId="{5B060D70-D8DF-405D-A015-F6FA53FB016B}"/>
    <dgm:cxn modelId="{565ABEA3-216B-47DD-8DAE-8F50084D0C29}" srcId="{21ED4D00-4022-4401-B328-3A1839D2BAE0}" destId="{7BC9AC21-CAC4-48CF-9AE2-1B1B73A05D85}" srcOrd="7" destOrd="0" parTransId="{61DDD31E-28F2-4613-A00D-7CE8E5304B69}" sibTransId="{3BF2D60A-A053-458A-AFDF-540586A1389A}"/>
    <dgm:cxn modelId="{01510AAF-5B72-47B6-9C3A-767E0442FCFF}" type="presOf" srcId="{EFF93292-8C1C-4702-9280-AA3C651E06F4}" destId="{A3BCA5AF-6690-4C46-88CF-1482CC1CC2FB}" srcOrd="0" destOrd="0" presId="urn:microsoft.com/office/officeart/2005/8/layout/default"/>
    <dgm:cxn modelId="{BF6779B5-F617-4491-8939-25E0432A8FE9}" srcId="{21ED4D00-4022-4401-B328-3A1839D2BAE0}" destId="{0894CBEC-C177-4E98-B7E8-6A5AE38A17FE}" srcOrd="0" destOrd="0" parTransId="{39F9C49B-BA29-4258-B754-C98AF808BE53}" sibTransId="{6EC9B32A-058C-41FE-8A17-23614B29EB2E}"/>
    <dgm:cxn modelId="{D9AAC2CA-19AE-4661-AD15-BE8508A8BAF9}" srcId="{21ED4D00-4022-4401-B328-3A1839D2BAE0}" destId="{FD62FB58-2F47-4919-B76A-E6A9D8D957D8}" srcOrd="3" destOrd="0" parTransId="{EA04465B-0EE7-41B9-A522-0DDD7121AC2F}" sibTransId="{9D9B9052-5F5E-4D5F-8AA8-BEFF71409342}"/>
    <dgm:cxn modelId="{215D4AE1-5666-43B5-8CD7-9D444483C2B7}" type="presOf" srcId="{0894CBEC-C177-4E98-B7E8-6A5AE38A17FE}" destId="{BE05EED2-AFEA-4415-9601-49D5F3ECDEC1}" srcOrd="0" destOrd="0" presId="urn:microsoft.com/office/officeart/2005/8/layout/default"/>
    <dgm:cxn modelId="{5C60F3F4-2B74-4770-832C-DC04BC01706F}" srcId="{21ED4D00-4022-4401-B328-3A1839D2BAE0}" destId="{EFF93292-8C1C-4702-9280-AA3C651E06F4}" srcOrd="8" destOrd="0" parTransId="{E14DBF08-506F-4063-93D9-DAF3D1825516}" sibTransId="{E33C2AA7-D16F-41B8-8AC8-8E5F079187BB}"/>
    <dgm:cxn modelId="{D0DC00F6-B3B6-4DE1-B236-0B1465AC710C}" srcId="{21ED4D00-4022-4401-B328-3A1839D2BAE0}" destId="{8CC56D2E-4DB8-4DCE-A601-BFF6FAE86224}" srcOrd="4" destOrd="0" parTransId="{0CFE8CE3-D839-4257-A30F-4366428856B1}" sibTransId="{1786A4C8-323D-42E1-809D-21B38F8D56FB}"/>
    <dgm:cxn modelId="{646381E9-1073-4341-AECA-3539FAA266E6}" type="presParOf" srcId="{F6A57D7C-C135-45EA-8550-CEC076EF883A}" destId="{BE05EED2-AFEA-4415-9601-49D5F3ECDEC1}" srcOrd="0" destOrd="0" presId="urn:microsoft.com/office/officeart/2005/8/layout/default"/>
    <dgm:cxn modelId="{CBC2181C-607A-4B62-BD04-0F7F4369B9EB}" type="presParOf" srcId="{F6A57D7C-C135-45EA-8550-CEC076EF883A}" destId="{0532D670-B7C2-468D-AAA2-0F3C916C36AD}" srcOrd="1" destOrd="0" presId="urn:microsoft.com/office/officeart/2005/8/layout/default"/>
    <dgm:cxn modelId="{11710E52-76FF-4DAB-AA03-DDD1D8023C00}" type="presParOf" srcId="{F6A57D7C-C135-45EA-8550-CEC076EF883A}" destId="{D63599C4-6DE3-42A1-B99F-DE5C1A484388}" srcOrd="2" destOrd="0" presId="urn:microsoft.com/office/officeart/2005/8/layout/default"/>
    <dgm:cxn modelId="{B968BBB5-8E02-4859-912B-BF40E1BBDB05}" type="presParOf" srcId="{F6A57D7C-C135-45EA-8550-CEC076EF883A}" destId="{BEB291FB-8BCB-48A3-8FD6-811E15742354}" srcOrd="3" destOrd="0" presId="urn:microsoft.com/office/officeart/2005/8/layout/default"/>
    <dgm:cxn modelId="{B0E016A3-28DA-4126-92C4-9419AE70C69A}" type="presParOf" srcId="{F6A57D7C-C135-45EA-8550-CEC076EF883A}" destId="{653D4B99-DE2E-44F3-B0EB-26718CD0561F}" srcOrd="4" destOrd="0" presId="urn:microsoft.com/office/officeart/2005/8/layout/default"/>
    <dgm:cxn modelId="{16DC312B-CAF1-406C-98E1-56B6A8E6B36E}" type="presParOf" srcId="{F6A57D7C-C135-45EA-8550-CEC076EF883A}" destId="{DE111077-48AF-4B9E-BE9A-69AD38B33EC5}" srcOrd="5" destOrd="0" presId="urn:microsoft.com/office/officeart/2005/8/layout/default"/>
    <dgm:cxn modelId="{DA836F81-3110-41CC-8540-53362D7B1ED2}" type="presParOf" srcId="{F6A57D7C-C135-45EA-8550-CEC076EF883A}" destId="{7E4116ED-F809-456D-8887-9BA2DF4FE38D}" srcOrd="6" destOrd="0" presId="urn:microsoft.com/office/officeart/2005/8/layout/default"/>
    <dgm:cxn modelId="{2EB4C00E-1DDE-4654-8667-4B9961FF9DEA}" type="presParOf" srcId="{F6A57D7C-C135-45EA-8550-CEC076EF883A}" destId="{528D1ABC-D6C8-4EE5-962A-604B034D84B2}" srcOrd="7" destOrd="0" presId="urn:microsoft.com/office/officeart/2005/8/layout/default"/>
    <dgm:cxn modelId="{DEB7F2A5-0B40-434B-9CD1-F5F283845CD6}" type="presParOf" srcId="{F6A57D7C-C135-45EA-8550-CEC076EF883A}" destId="{60240D9B-253E-4AAE-9EF5-2987AA165CB6}" srcOrd="8" destOrd="0" presId="urn:microsoft.com/office/officeart/2005/8/layout/default"/>
    <dgm:cxn modelId="{33A745B5-BB9D-49CE-B57B-2244C5B0B679}" type="presParOf" srcId="{F6A57D7C-C135-45EA-8550-CEC076EF883A}" destId="{B7B0628F-6B53-444D-B65D-D29F9E292F31}" srcOrd="9" destOrd="0" presId="urn:microsoft.com/office/officeart/2005/8/layout/default"/>
    <dgm:cxn modelId="{A1DDE11B-DDCF-4359-BC88-66AF70FF987C}" type="presParOf" srcId="{F6A57D7C-C135-45EA-8550-CEC076EF883A}" destId="{09482995-472D-48C0-9120-02F37E0175A0}" srcOrd="10" destOrd="0" presId="urn:microsoft.com/office/officeart/2005/8/layout/default"/>
    <dgm:cxn modelId="{0659B969-BFA5-4A2C-A47A-7A280A2A66E8}" type="presParOf" srcId="{F6A57D7C-C135-45EA-8550-CEC076EF883A}" destId="{8D775C71-16D8-4E90-9BCA-034734404CFC}" srcOrd="11" destOrd="0" presId="urn:microsoft.com/office/officeart/2005/8/layout/default"/>
    <dgm:cxn modelId="{4BD372A3-20A3-4582-AF73-EFE033D34A69}" type="presParOf" srcId="{F6A57D7C-C135-45EA-8550-CEC076EF883A}" destId="{B0FA366D-13A2-44BE-ADA8-DB38F94EACF7}" srcOrd="12" destOrd="0" presId="urn:microsoft.com/office/officeart/2005/8/layout/default"/>
    <dgm:cxn modelId="{5C36EE05-8A24-4982-9BB6-5F2447A89541}" type="presParOf" srcId="{F6A57D7C-C135-45EA-8550-CEC076EF883A}" destId="{5B923238-0B04-4B9C-800A-12D51A2C7B11}" srcOrd="13" destOrd="0" presId="urn:microsoft.com/office/officeart/2005/8/layout/default"/>
    <dgm:cxn modelId="{C27D7BBA-7A37-493B-BC5D-FC963A74C4A9}" type="presParOf" srcId="{F6A57D7C-C135-45EA-8550-CEC076EF883A}" destId="{BA51EE67-46BD-4E67-8E1C-7C842676AE33}" srcOrd="14" destOrd="0" presId="urn:microsoft.com/office/officeart/2005/8/layout/default"/>
    <dgm:cxn modelId="{367BC177-30CA-4D0A-9D66-68E2912CF77F}" type="presParOf" srcId="{F6A57D7C-C135-45EA-8550-CEC076EF883A}" destId="{5DCF0F49-B33A-401D-8C0D-1A0102B59147}" srcOrd="15" destOrd="0" presId="urn:microsoft.com/office/officeart/2005/8/layout/default"/>
    <dgm:cxn modelId="{4D76112B-CEFE-470A-87C3-D7DA2E74F397}" type="presParOf" srcId="{F6A57D7C-C135-45EA-8550-CEC076EF883A}" destId="{A3BCA5AF-6690-4C46-88CF-1482CC1CC2FB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4144B31-B708-44D5-B25D-555E495275E2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C5DCEFF-DE59-43CB-B74B-EF482E8F6D5A}">
      <dgm:prSet/>
      <dgm:spPr/>
      <dgm:t>
        <a:bodyPr/>
        <a:lstStyle/>
        <a:p>
          <a:r>
            <a:rPr lang="pl-PL" b="1" dirty="0"/>
            <a:t>Doświadczenie w pracy </a:t>
          </a:r>
          <a:r>
            <a:rPr lang="pl-PL" dirty="0"/>
            <a:t>(on-the-</a:t>
          </a:r>
          <a:r>
            <a:rPr lang="pl-PL" dirty="0" err="1"/>
            <a:t>job</a:t>
          </a:r>
          <a:r>
            <a:rPr lang="pl-PL" dirty="0"/>
            <a:t> </a:t>
          </a:r>
          <a:r>
            <a:rPr lang="pl-PL" dirty="0" err="1"/>
            <a:t>experience</a:t>
          </a:r>
          <a:r>
            <a:rPr lang="pl-PL" dirty="0"/>
            <a:t>, wymiana doświadczeń)</a:t>
          </a:r>
          <a:endParaRPr lang="en-US" dirty="0"/>
        </a:p>
      </dgm:t>
    </dgm:pt>
    <dgm:pt modelId="{10CA9A50-0AB8-4386-BA8A-959908D9DCDF}" type="parTrans" cxnId="{6CE0F65F-13FC-4DE1-A220-A347DA88FB68}">
      <dgm:prSet/>
      <dgm:spPr/>
      <dgm:t>
        <a:bodyPr/>
        <a:lstStyle/>
        <a:p>
          <a:endParaRPr lang="en-US"/>
        </a:p>
      </dgm:t>
    </dgm:pt>
    <dgm:pt modelId="{7575DF63-D4E5-4DC7-B879-6F8AE9CD7C1E}" type="sibTrans" cxnId="{6CE0F65F-13FC-4DE1-A220-A347DA88FB68}">
      <dgm:prSet/>
      <dgm:spPr/>
      <dgm:t>
        <a:bodyPr/>
        <a:lstStyle/>
        <a:p>
          <a:endParaRPr lang="en-US"/>
        </a:p>
      </dgm:t>
    </dgm:pt>
    <dgm:pt modelId="{0D17FDC6-A109-45F2-86C4-5F2D43190196}">
      <dgm:prSet/>
      <dgm:spPr/>
      <dgm:t>
        <a:bodyPr/>
        <a:lstStyle/>
        <a:p>
          <a:r>
            <a:rPr lang="pl-PL" b="1" dirty="0"/>
            <a:t>Edukacja nieformalna </a:t>
          </a:r>
          <a:r>
            <a:rPr lang="pl-PL" dirty="0"/>
            <a:t>(coaching, mentoring, feedback, współpraca, samodoskonalenie – </a:t>
          </a:r>
          <a:r>
            <a:rPr lang="pl-PL" dirty="0" err="1"/>
            <a:t>webinary</a:t>
          </a:r>
          <a:r>
            <a:rPr lang="pl-PL" dirty="0"/>
            <a:t>, inne) </a:t>
          </a:r>
          <a:endParaRPr lang="en-US" dirty="0"/>
        </a:p>
      </dgm:t>
    </dgm:pt>
    <dgm:pt modelId="{E0C8D47B-7066-4887-9030-B9DA092C36D1}" type="parTrans" cxnId="{E2CE547A-E87A-48FE-837C-5510FE599498}">
      <dgm:prSet/>
      <dgm:spPr/>
      <dgm:t>
        <a:bodyPr/>
        <a:lstStyle/>
        <a:p>
          <a:endParaRPr lang="en-US"/>
        </a:p>
      </dgm:t>
    </dgm:pt>
    <dgm:pt modelId="{2100C073-0458-4A62-BD2D-99A6547D2A2B}" type="sibTrans" cxnId="{E2CE547A-E87A-48FE-837C-5510FE599498}">
      <dgm:prSet/>
      <dgm:spPr/>
      <dgm:t>
        <a:bodyPr/>
        <a:lstStyle/>
        <a:p>
          <a:endParaRPr lang="en-US"/>
        </a:p>
      </dgm:t>
    </dgm:pt>
    <dgm:pt modelId="{04C4FE08-C77A-4374-968C-6013C18BA341}">
      <dgm:prSet/>
      <dgm:spPr/>
      <dgm:t>
        <a:bodyPr/>
        <a:lstStyle/>
        <a:p>
          <a:r>
            <a:rPr lang="pl-PL" b="1" dirty="0"/>
            <a:t>Edukacja formalna </a:t>
          </a:r>
          <a:r>
            <a:rPr lang="pl-PL" dirty="0"/>
            <a:t>(kursy, szkolenia, studia, treningi, wykłady, konferencje, przewodniki, instrukcje, e-learning)</a:t>
          </a:r>
          <a:endParaRPr lang="en-US" dirty="0"/>
        </a:p>
      </dgm:t>
    </dgm:pt>
    <dgm:pt modelId="{83FEDBF8-7A06-458D-9A72-CD5EBC39005B}" type="parTrans" cxnId="{D15DBD8A-4028-458C-A076-025912269FEC}">
      <dgm:prSet/>
      <dgm:spPr/>
      <dgm:t>
        <a:bodyPr/>
        <a:lstStyle/>
        <a:p>
          <a:endParaRPr lang="en-US"/>
        </a:p>
      </dgm:t>
    </dgm:pt>
    <dgm:pt modelId="{4B8D45BC-BBD5-41F9-9504-6EC9A8785569}" type="sibTrans" cxnId="{D15DBD8A-4028-458C-A076-025912269FEC}">
      <dgm:prSet/>
      <dgm:spPr/>
      <dgm:t>
        <a:bodyPr/>
        <a:lstStyle/>
        <a:p>
          <a:endParaRPr lang="en-US"/>
        </a:p>
      </dgm:t>
    </dgm:pt>
    <dgm:pt modelId="{82F931FF-09DB-452C-AC12-56F0D3262C9B}" type="pres">
      <dgm:prSet presAssocID="{04144B31-B708-44D5-B25D-555E495275E2}" presName="root" presStyleCnt="0">
        <dgm:presLayoutVars>
          <dgm:dir/>
          <dgm:resizeHandles val="exact"/>
        </dgm:presLayoutVars>
      </dgm:prSet>
      <dgm:spPr/>
    </dgm:pt>
    <dgm:pt modelId="{18F5C7D6-5B19-4E2F-8036-051437F83D21}" type="pres">
      <dgm:prSet presAssocID="{1C5DCEFF-DE59-43CB-B74B-EF482E8F6D5A}" presName="compNode" presStyleCnt="0"/>
      <dgm:spPr/>
    </dgm:pt>
    <dgm:pt modelId="{B76A371D-53C7-4C46-B8C7-5A4A511020C8}" type="pres">
      <dgm:prSet presAssocID="{1C5DCEFF-DE59-43CB-B74B-EF482E8F6D5A}" presName="bgRect" presStyleLbl="bgShp" presStyleIdx="0" presStyleCnt="3"/>
      <dgm:spPr/>
    </dgm:pt>
    <dgm:pt modelId="{8723FF10-C267-4223-A6AC-D8CF8DED5B0F}" type="pres">
      <dgm:prSet presAssocID="{1C5DCEFF-DE59-43CB-B74B-EF482E8F6D5A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ycieczka z wypełnieniem pełnym"/>
        </a:ext>
      </dgm:extLst>
    </dgm:pt>
    <dgm:pt modelId="{FFC0D6F3-7B93-4700-9A4F-252C28BD6DD0}" type="pres">
      <dgm:prSet presAssocID="{1C5DCEFF-DE59-43CB-B74B-EF482E8F6D5A}" presName="spaceRect" presStyleCnt="0"/>
      <dgm:spPr/>
    </dgm:pt>
    <dgm:pt modelId="{9FEC2BC6-16BA-47F3-8661-0A430FD1BC07}" type="pres">
      <dgm:prSet presAssocID="{1C5DCEFF-DE59-43CB-B74B-EF482E8F6D5A}" presName="parTx" presStyleLbl="revTx" presStyleIdx="0" presStyleCnt="3">
        <dgm:presLayoutVars>
          <dgm:chMax val="0"/>
          <dgm:chPref val="0"/>
        </dgm:presLayoutVars>
      </dgm:prSet>
      <dgm:spPr/>
    </dgm:pt>
    <dgm:pt modelId="{0789FC17-A9EE-475C-BB56-FE1B71877556}" type="pres">
      <dgm:prSet presAssocID="{7575DF63-D4E5-4DC7-B879-6F8AE9CD7C1E}" presName="sibTrans" presStyleCnt="0"/>
      <dgm:spPr/>
    </dgm:pt>
    <dgm:pt modelId="{D36E0871-BA55-4A90-866A-CBF0DA813D23}" type="pres">
      <dgm:prSet presAssocID="{0D17FDC6-A109-45F2-86C4-5F2D43190196}" presName="compNode" presStyleCnt="0"/>
      <dgm:spPr/>
    </dgm:pt>
    <dgm:pt modelId="{05FF3BE5-E989-4470-82E0-2392BA6E1583}" type="pres">
      <dgm:prSet presAssocID="{0D17FDC6-A109-45F2-86C4-5F2D43190196}" presName="bgRect" presStyleLbl="bgShp" presStyleIdx="1" presStyleCnt="3"/>
      <dgm:spPr/>
    </dgm:pt>
    <dgm:pt modelId="{F17F4F15-13C5-493D-AFDC-92B0FE24CA4A}" type="pres">
      <dgm:prSet presAssocID="{0D17FDC6-A109-45F2-86C4-5F2D43190196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ołączenia z wypełnieniem pełnym"/>
        </a:ext>
      </dgm:extLst>
    </dgm:pt>
    <dgm:pt modelId="{76CED4D0-9F73-46EF-80AC-FEFBA35BB1E2}" type="pres">
      <dgm:prSet presAssocID="{0D17FDC6-A109-45F2-86C4-5F2D43190196}" presName="spaceRect" presStyleCnt="0"/>
      <dgm:spPr/>
    </dgm:pt>
    <dgm:pt modelId="{3B313B1C-6332-459A-A357-90041562656C}" type="pres">
      <dgm:prSet presAssocID="{0D17FDC6-A109-45F2-86C4-5F2D43190196}" presName="parTx" presStyleLbl="revTx" presStyleIdx="1" presStyleCnt="3">
        <dgm:presLayoutVars>
          <dgm:chMax val="0"/>
          <dgm:chPref val="0"/>
        </dgm:presLayoutVars>
      </dgm:prSet>
      <dgm:spPr/>
    </dgm:pt>
    <dgm:pt modelId="{1CF7B11F-93DA-47A2-BF91-4E66ACC63A17}" type="pres">
      <dgm:prSet presAssocID="{2100C073-0458-4A62-BD2D-99A6547D2A2B}" presName="sibTrans" presStyleCnt="0"/>
      <dgm:spPr/>
    </dgm:pt>
    <dgm:pt modelId="{1B2E1716-D8B7-4837-9B70-27142D3026BD}" type="pres">
      <dgm:prSet presAssocID="{04C4FE08-C77A-4374-968C-6013C18BA341}" presName="compNode" presStyleCnt="0"/>
      <dgm:spPr/>
    </dgm:pt>
    <dgm:pt modelId="{050F7B03-5F24-4022-8E49-2CF88BE35823}" type="pres">
      <dgm:prSet presAssocID="{04C4FE08-C77A-4374-968C-6013C18BA341}" presName="bgRect" presStyleLbl="bgShp" presStyleIdx="2" presStyleCnt="3"/>
      <dgm:spPr/>
    </dgm:pt>
    <dgm:pt modelId="{E90B98D7-DA57-411C-8831-34F7410F050A}" type="pres">
      <dgm:prSet presAssocID="{04C4FE08-C77A-4374-968C-6013C18BA341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lka dyplomu z wypełnieniem pełnym"/>
        </a:ext>
      </dgm:extLst>
    </dgm:pt>
    <dgm:pt modelId="{9238F9D4-4DA7-40C2-9395-FE89E550793A}" type="pres">
      <dgm:prSet presAssocID="{04C4FE08-C77A-4374-968C-6013C18BA341}" presName="spaceRect" presStyleCnt="0"/>
      <dgm:spPr/>
    </dgm:pt>
    <dgm:pt modelId="{549D1644-7C77-4C88-ABBC-B937AB733C2D}" type="pres">
      <dgm:prSet presAssocID="{04C4FE08-C77A-4374-968C-6013C18BA341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0336F702-93CF-474B-8C8C-F922D0187B87}" type="presOf" srcId="{0D17FDC6-A109-45F2-86C4-5F2D43190196}" destId="{3B313B1C-6332-459A-A357-90041562656C}" srcOrd="0" destOrd="0" presId="urn:microsoft.com/office/officeart/2018/2/layout/IconVerticalSolidList"/>
    <dgm:cxn modelId="{022C7C22-FD98-4E42-A764-194AB6580400}" type="presOf" srcId="{04C4FE08-C77A-4374-968C-6013C18BA341}" destId="{549D1644-7C77-4C88-ABBC-B937AB733C2D}" srcOrd="0" destOrd="0" presId="urn:microsoft.com/office/officeart/2018/2/layout/IconVerticalSolidList"/>
    <dgm:cxn modelId="{6CE0F65F-13FC-4DE1-A220-A347DA88FB68}" srcId="{04144B31-B708-44D5-B25D-555E495275E2}" destId="{1C5DCEFF-DE59-43CB-B74B-EF482E8F6D5A}" srcOrd="0" destOrd="0" parTransId="{10CA9A50-0AB8-4386-BA8A-959908D9DCDF}" sibTransId="{7575DF63-D4E5-4DC7-B879-6F8AE9CD7C1E}"/>
    <dgm:cxn modelId="{E2CE547A-E87A-48FE-837C-5510FE599498}" srcId="{04144B31-B708-44D5-B25D-555E495275E2}" destId="{0D17FDC6-A109-45F2-86C4-5F2D43190196}" srcOrd="1" destOrd="0" parTransId="{E0C8D47B-7066-4887-9030-B9DA092C36D1}" sibTransId="{2100C073-0458-4A62-BD2D-99A6547D2A2B}"/>
    <dgm:cxn modelId="{D15DBD8A-4028-458C-A076-025912269FEC}" srcId="{04144B31-B708-44D5-B25D-555E495275E2}" destId="{04C4FE08-C77A-4374-968C-6013C18BA341}" srcOrd="2" destOrd="0" parTransId="{83FEDBF8-7A06-458D-9A72-CD5EBC39005B}" sibTransId="{4B8D45BC-BBD5-41F9-9504-6EC9A8785569}"/>
    <dgm:cxn modelId="{1CF98690-809C-4501-9E12-599273B313BC}" type="presOf" srcId="{1C5DCEFF-DE59-43CB-B74B-EF482E8F6D5A}" destId="{9FEC2BC6-16BA-47F3-8661-0A430FD1BC07}" srcOrd="0" destOrd="0" presId="urn:microsoft.com/office/officeart/2018/2/layout/IconVerticalSolidList"/>
    <dgm:cxn modelId="{783872EA-821F-42F1-93EC-0B91EFBA250F}" type="presOf" srcId="{04144B31-B708-44D5-B25D-555E495275E2}" destId="{82F931FF-09DB-452C-AC12-56F0D3262C9B}" srcOrd="0" destOrd="0" presId="urn:microsoft.com/office/officeart/2018/2/layout/IconVerticalSolidList"/>
    <dgm:cxn modelId="{80240DF4-7ED3-4875-8298-00EA3D1F86D4}" type="presParOf" srcId="{82F931FF-09DB-452C-AC12-56F0D3262C9B}" destId="{18F5C7D6-5B19-4E2F-8036-051437F83D21}" srcOrd="0" destOrd="0" presId="urn:microsoft.com/office/officeart/2018/2/layout/IconVerticalSolidList"/>
    <dgm:cxn modelId="{5784F536-5A8C-4C64-8CA6-7EBD052CEE6B}" type="presParOf" srcId="{18F5C7D6-5B19-4E2F-8036-051437F83D21}" destId="{B76A371D-53C7-4C46-B8C7-5A4A511020C8}" srcOrd="0" destOrd="0" presId="urn:microsoft.com/office/officeart/2018/2/layout/IconVerticalSolidList"/>
    <dgm:cxn modelId="{DB8C663E-E1A4-459B-9C98-69907CB7E423}" type="presParOf" srcId="{18F5C7D6-5B19-4E2F-8036-051437F83D21}" destId="{8723FF10-C267-4223-A6AC-D8CF8DED5B0F}" srcOrd="1" destOrd="0" presId="urn:microsoft.com/office/officeart/2018/2/layout/IconVerticalSolidList"/>
    <dgm:cxn modelId="{C4BC6494-1383-4052-B71F-30A952332B6D}" type="presParOf" srcId="{18F5C7D6-5B19-4E2F-8036-051437F83D21}" destId="{FFC0D6F3-7B93-4700-9A4F-252C28BD6DD0}" srcOrd="2" destOrd="0" presId="urn:microsoft.com/office/officeart/2018/2/layout/IconVerticalSolidList"/>
    <dgm:cxn modelId="{44BDCBA1-014E-476A-B994-2DF84646E309}" type="presParOf" srcId="{18F5C7D6-5B19-4E2F-8036-051437F83D21}" destId="{9FEC2BC6-16BA-47F3-8661-0A430FD1BC07}" srcOrd="3" destOrd="0" presId="urn:microsoft.com/office/officeart/2018/2/layout/IconVerticalSolidList"/>
    <dgm:cxn modelId="{0B7B9F88-CD8C-44BB-B69A-6BAD001E26FD}" type="presParOf" srcId="{82F931FF-09DB-452C-AC12-56F0D3262C9B}" destId="{0789FC17-A9EE-475C-BB56-FE1B71877556}" srcOrd="1" destOrd="0" presId="urn:microsoft.com/office/officeart/2018/2/layout/IconVerticalSolidList"/>
    <dgm:cxn modelId="{5D557D0D-AF23-4CCA-B48B-6EF706297D3F}" type="presParOf" srcId="{82F931FF-09DB-452C-AC12-56F0D3262C9B}" destId="{D36E0871-BA55-4A90-866A-CBF0DA813D23}" srcOrd="2" destOrd="0" presId="urn:microsoft.com/office/officeart/2018/2/layout/IconVerticalSolidList"/>
    <dgm:cxn modelId="{B2E7A628-1050-4197-B73A-6132B61B5E04}" type="presParOf" srcId="{D36E0871-BA55-4A90-866A-CBF0DA813D23}" destId="{05FF3BE5-E989-4470-82E0-2392BA6E1583}" srcOrd="0" destOrd="0" presId="urn:microsoft.com/office/officeart/2018/2/layout/IconVerticalSolidList"/>
    <dgm:cxn modelId="{906A0CC1-5B91-42CB-A0FB-B3CB53D37610}" type="presParOf" srcId="{D36E0871-BA55-4A90-866A-CBF0DA813D23}" destId="{F17F4F15-13C5-493D-AFDC-92B0FE24CA4A}" srcOrd="1" destOrd="0" presId="urn:microsoft.com/office/officeart/2018/2/layout/IconVerticalSolidList"/>
    <dgm:cxn modelId="{557461A0-827A-4106-B8D1-8A4A6B9BB6A0}" type="presParOf" srcId="{D36E0871-BA55-4A90-866A-CBF0DA813D23}" destId="{76CED4D0-9F73-46EF-80AC-FEFBA35BB1E2}" srcOrd="2" destOrd="0" presId="urn:microsoft.com/office/officeart/2018/2/layout/IconVerticalSolidList"/>
    <dgm:cxn modelId="{5A7BA916-F18D-429E-AC3F-98CDBFCC1321}" type="presParOf" srcId="{D36E0871-BA55-4A90-866A-CBF0DA813D23}" destId="{3B313B1C-6332-459A-A357-90041562656C}" srcOrd="3" destOrd="0" presId="urn:microsoft.com/office/officeart/2018/2/layout/IconVerticalSolidList"/>
    <dgm:cxn modelId="{C7BBC56C-F613-42A1-A74D-B1ED9DD87C28}" type="presParOf" srcId="{82F931FF-09DB-452C-AC12-56F0D3262C9B}" destId="{1CF7B11F-93DA-47A2-BF91-4E66ACC63A17}" srcOrd="3" destOrd="0" presId="urn:microsoft.com/office/officeart/2018/2/layout/IconVerticalSolidList"/>
    <dgm:cxn modelId="{C6CD72F7-209C-435C-AF99-F952DFD205F0}" type="presParOf" srcId="{82F931FF-09DB-452C-AC12-56F0D3262C9B}" destId="{1B2E1716-D8B7-4837-9B70-27142D3026BD}" srcOrd="4" destOrd="0" presId="urn:microsoft.com/office/officeart/2018/2/layout/IconVerticalSolidList"/>
    <dgm:cxn modelId="{37886E58-1EF9-4CC6-8B29-E088B7B28F43}" type="presParOf" srcId="{1B2E1716-D8B7-4837-9B70-27142D3026BD}" destId="{050F7B03-5F24-4022-8E49-2CF88BE35823}" srcOrd="0" destOrd="0" presId="urn:microsoft.com/office/officeart/2018/2/layout/IconVerticalSolidList"/>
    <dgm:cxn modelId="{0B706E26-42AD-4552-B1D3-3FB1A6A7D98B}" type="presParOf" srcId="{1B2E1716-D8B7-4837-9B70-27142D3026BD}" destId="{E90B98D7-DA57-411C-8831-34F7410F050A}" srcOrd="1" destOrd="0" presId="urn:microsoft.com/office/officeart/2018/2/layout/IconVerticalSolidList"/>
    <dgm:cxn modelId="{ECC8AFB5-5CEA-4B4B-8C84-0A52F6C869E7}" type="presParOf" srcId="{1B2E1716-D8B7-4837-9B70-27142D3026BD}" destId="{9238F9D4-4DA7-40C2-9395-FE89E550793A}" srcOrd="2" destOrd="0" presId="urn:microsoft.com/office/officeart/2018/2/layout/IconVerticalSolidList"/>
    <dgm:cxn modelId="{FAFCD368-ACD0-4E30-A579-F3EBCF62C96F}" type="presParOf" srcId="{1B2E1716-D8B7-4837-9B70-27142D3026BD}" destId="{549D1644-7C77-4C88-ABBC-B937AB733C2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593E0BF-4365-43CD-88BD-B2F2F0CC354B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B4E0F07-B439-489B-B682-F9B4857D17AF}">
      <dgm:prSet/>
      <dgm:spPr/>
      <dgm:t>
        <a:bodyPr/>
        <a:lstStyle/>
        <a:p>
          <a:r>
            <a:rPr lang="pl-PL" b="1" dirty="0"/>
            <a:t>Otwarte – Zamknięte (wewnętrzne, grupowe, </a:t>
          </a:r>
          <a:br>
            <a:rPr lang="pl-PL" b="1" dirty="0"/>
          </a:br>
          <a:r>
            <a:rPr lang="pl-PL" b="1" dirty="0"/>
            <a:t>„in </a:t>
          </a:r>
          <a:r>
            <a:rPr lang="pl-PL" b="1" dirty="0" err="1"/>
            <a:t>company</a:t>
          </a:r>
          <a:r>
            <a:rPr lang="pl-PL" b="1" dirty="0"/>
            <a:t>”)</a:t>
          </a:r>
          <a:endParaRPr lang="en-US" dirty="0"/>
        </a:p>
      </dgm:t>
    </dgm:pt>
    <dgm:pt modelId="{B2E5707C-9DAC-4506-A563-81562BD8201E}" type="parTrans" cxnId="{D2C7DB4B-D6EE-42DF-B350-9D90B5428139}">
      <dgm:prSet/>
      <dgm:spPr/>
      <dgm:t>
        <a:bodyPr/>
        <a:lstStyle/>
        <a:p>
          <a:endParaRPr lang="en-US"/>
        </a:p>
      </dgm:t>
    </dgm:pt>
    <dgm:pt modelId="{45C5A45E-A70D-4997-AFB6-E61EFF422E10}" type="sibTrans" cxnId="{D2C7DB4B-D6EE-42DF-B350-9D90B5428139}">
      <dgm:prSet/>
      <dgm:spPr/>
      <dgm:t>
        <a:bodyPr/>
        <a:lstStyle/>
        <a:p>
          <a:endParaRPr lang="en-US"/>
        </a:p>
      </dgm:t>
    </dgm:pt>
    <dgm:pt modelId="{0F65EFC7-255F-464B-8CB5-002E95ABD76E}">
      <dgm:prSet/>
      <dgm:spPr/>
      <dgm:t>
        <a:bodyPr/>
        <a:lstStyle/>
        <a:p>
          <a:r>
            <a:rPr lang="pl-PL" b="1"/>
            <a:t>Realizowane przez trenerów wewnętrznych lub zewnętrznych</a:t>
          </a:r>
          <a:endParaRPr lang="en-US"/>
        </a:p>
      </dgm:t>
    </dgm:pt>
    <dgm:pt modelId="{EC0FEEFE-6FB2-4F07-A7C2-395EEEB41A1F}" type="parTrans" cxnId="{0CC4CD5D-B2B5-4354-BBAA-AB0FCF0D8BC6}">
      <dgm:prSet/>
      <dgm:spPr/>
      <dgm:t>
        <a:bodyPr/>
        <a:lstStyle/>
        <a:p>
          <a:endParaRPr lang="en-US"/>
        </a:p>
      </dgm:t>
    </dgm:pt>
    <dgm:pt modelId="{25E3D3E0-E7BD-482D-A65C-A3F090237469}" type="sibTrans" cxnId="{0CC4CD5D-B2B5-4354-BBAA-AB0FCF0D8BC6}">
      <dgm:prSet/>
      <dgm:spPr/>
      <dgm:t>
        <a:bodyPr/>
        <a:lstStyle/>
        <a:p>
          <a:endParaRPr lang="en-US"/>
        </a:p>
      </dgm:t>
    </dgm:pt>
    <dgm:pt modelId="{AB470C62-371E-4B47-A7A0-335AED22BDA2}">
      <dgm:prSet/>
      <dgm:spPr/>
      <dgm:t>
        <a:bodyPr/>
        <a:lstStyle/>
        <a:p>
          <a:r>
            <a:rPr lang="pl-PL" b="1"/>
            <a:t>Wyjazdowe</a:t>
          </a:r>
          <a:endParaRPr lang="en-US"/>
        </a:p>
      </dgm:t>
    </dgm:pt>
    <dgm:pt modelId="{9426FBD5-F431-4943-9064-9EB842CAA995}" type="parTrans" cxnId="{A7C33794-1EE8-4CF5-8007-700D14846429}">
      <dgm:prSet/>
      <dgm:spPr/>
      <dgm:t>
        <a:bodyPr/>
        <a:lstStyle/>
        <a:p>
          <a:endParaRPr lang="en-US"/>
        </a:p>
      </dgm:t>
    </dgm:pt>
    <dgm:pt modelId="{DD972B94-38B6-4CD6-9EE2-8E8896C89BCB}" type="sibTrans" cxnId="{A7C33794-1EE8-4CF5-8007-700D14846429}">
      <dgm:prSet/>
      <dgm:spPr/>
      <dgm:t>
        <a:bodyPr/>
        <a:lstStyle/>
        <a:p>
          <a:endParaRPr lang="en-US"/>
        </a:p>
      </dgm:t>
    </dgm:pt>
    <dgm:pt modelId="{3074E385-1AFF-433E-A11E-199D7239F5DA}">
      <dgm:prSet/>
      <dgm:spPr/>
      <dgm:t>
        <a:bodyPr/>
        <a:lstStyle/>
        <a:p>
          <a:r>
            <a:rPr lang="pl-PL" b="1"/>
            <a:t>Kaskadowe</a:t>
          </a:r>
          <a:endParaRPr lang="en-US"/>
        </a:p>
      </dgm:t>
    </dgm:pt>
    <dgm:pt modelId="{8DDC83EE-2AF8-4FFF-ACC8-FCEDC659EE80}" type="parTrans" cxnId="{BFBB1372-5EF8-44DD-A00F-6128006497C4}">
      <dgm:prSet/>
      <dgm:spPr/>
      <dgm:t>
        <a:bodyPr/>
        <a:lstStyle/>
        <a:p>
          <a:endParaRPr lang="en-US"/>
        </a:p>
      </dgm:t>
    </dgm:pt>
    <dgm:pt modelId="{737C1C16-E881-48F5-BBCF-885F53035035}" type="sibTrans" cxnId="{BFBB1372-5EF8-44DD-A00F-6128006497C4}">
      <dgm:prSet/>
      <dgm:spPr/>
      <dgm:t>
        <a:bodyPr/>
        <a:lstStyle/>
        <a:p>
          <a:endParaRPr lang="en-US"/>
        </a:p>
      </dgm:t>
    </dgm:pt>
    <dgm:pt modelId="{2CB74E36-5988-4A96-A25E-9F5586F50ADF}">
      <dgm:prSet/>
      <dgm:spPr/>
      <dgm:t>
        <a:bodyPr/>
        <a:lstStyle/>
        <a:p>
          <a:r>
            <a:rPr lang="pl-PL" b="1"/>
            <a:t>Studia i kursy</a:t>
          </a:r>
          <a:endParaRPr lang="en-US"/>
        </a:p>
      </dgm:t>
    </dgm:pt>
    <dgm:pt modelId="{91354F3A-FAFC-40EE-B7F5-42215EBD7E75}" type="parTrans" cxnId="{333D6C66-DB6A-407B-89B5-56C434483D95}">
      <dgm:prSet/>
      <dgm:spPr/>
      <dgm:t>
        <a:bodyPr/>
        <a:lstStyle/>
        <a:p>
          <a:endParaRPr lang="en-US"/>
        </a:p>
      </dgm:t>
    </dgm:pt>
    <dgm:pt modelId="{9A9C8A72-5B72-4863-AC2B-EDD85CA1FE99}" type="sibTrans" cxnId="{333D6C66-DB6A-407B-89B5-56C434483D95}">
      <dgm:prSet/>
      <dgm:spPr/>
      <dgm:t>
        <a:bodyPr/>
        <a:lstStyle/>
        <a:p>
          <a:endParaRPr lang="en-US"/>
        </a:p>
      </dgm:t>
    </dgm:pt>
    <dgm:pt modelId="{37C0CB1A-149D-41C9-BA9E-D8859870D856}">
      <dgm:prSet/>
      <dgm:spPr/>
      <dgm:t>
        <a:bodyPr/>
        <a:lstStyle/>
        <a:p>
          <a:r>
            <a:rPr lang="pl-PL" b="1"/>
            <a:t>Konferencje, seminaria</a:t>
          </a:r>
          <a:endParaRPr lang="en-US"/>
        </a:p>
      </dgm:t>
    </dgm:pt>
    <dgm:pt modelId="{3E931E66-9A1F-4DFD-B286-655ECB4DD34A}" type="parTrans" cxnId="{CD18F5D8-51D4-4FF3-B4EC-E8F0BAAEC965}">
      <dgm:prSet/>
      <dgm:spPr/>
      <dgm:t>
        <a:bodyPr/>
        <a:lstStyle/>
        <a:p>
          <a:endParaRPr lang="en-US"/>
        </a:p>
      </dgm:t>
    </dgm:pt>
    <dgm:pt modelId="{86606829-D974-423E-B356-E9BB500F7F2E}" type="sibTrans" cxnId="{CD18F5D8-51D4-4FF3-B4EC-E8F0BAAEC965}">
      <dgm:prSet/>
      <dgm:spPr/>
      <dgm:t>
        <a:bodyPr/>
        <a:lstStyle/>
        <a:p>
          <a:endParaRPr lang="en-US"/>
        </a:p>
      </dgm:t>
    </dgm:pt>
    <dgm:pt modelId="{EE70FEE6-B479-4746-B0AC-D5EC60240C0B}">
      <dgm:prSet/>
      <dgm:spPr/>
      <dgm:t>
        <a:bodyPr/>
        <a:lstStyle/>
        <a:p>
          <a:r>
            <a:rPr lang="pl-PL" b="1"/>
            <a:t>Outdoor</a:t>
          </a:r>
          <a:endParaRPr lang="en-US"/>
        </a:p>
      </dgm:t>
    </dgm:pt>
    <dgm:pt modelId="{C8CD29B6-CDD4-4053-9A3C-B38B892F6256}" type="parTrans" cxnId="{D88FD5F2-3CB8-404F-9FD1-3FF61476747E}">
      <dgm:prSet/>
      <dgm:spPr/>
      <dgm:t>
        <a:bodyPr/>
        <a:lstStyle/>
        <a:p>
          <a:endParaRPr lang="en-US"/>
        </a:p>
      </dgm:t>
    </dgm:pt>
    <dgm:pt modelId="{2118791F-177A-4251-AF7F-8948E21AE48C}" type="sibTrans" cxnId="{D88FD5F2-3CB8-404F-9FD1-3FF61476747E}">
      <dgm:prSet/>
      <dgm:spPr/>
      <dgm:t>
        <a:bodyPr/>
        <a:lstStyle/>
        <a:p>
          <a:endParaRPr lang="en-US"/>
        </a:p>
      </dgm:t>
    </dgm:pt>
    <dgm:pt modelId="{A5CBDF9C-19F5-4C6A-AF5A-82BDA376FF2E}">
      <dgm:prSet/>
      <dgm:spPr/>
      <dgm:t>
        <a:bodyPr/>
        <a:lstStyle/>
        <a:p>
          <a:r>
            <a:rPr lang="pl-PL" b="1"/>
            <a:t>Staże</a:t>
          </a:r>
          <a:endParaRPr lang="en-US"/>
        </a:p>
      </dgm:t>
    </dgm:pt>
    <dgm:pt modelId="{53F56A4C-17A8-4FEF-92DA-44F69C031E77}" type="parTrans" cxnId="{E11F91D4-FD9C-4E0F-A42F-0B81B306CD2B}">
      <dgm:prSet/>
      <dgm:spPr/>
      <dgm:t>
        <a:bodyPr/>
        <a:lstStyle/>
        <a:p>
          <a:endParaRPr lang="en-US"/>
        </a:p>
      </dgm:t>
    </dgm:pt>
    <dgm:pt modelId="{83515B67-F31F-410A-A9F0-BA81F85C95D6}" type="sibTrans" cxnId="{E11F91D4-FD9C-4E0F-A42F-0B81B306CD2B}">
      <dgm:prSet/>
      <dgm:spPr/>
      <dgm:t>
        <a:bodyPr/>
        <a:lstStyle/>
        <a:p>
          <a:endParaRPr lang="en-US"/>
        </a:p>
      </dgm:t>
    </dgm:pt>
    <dgm:pt modelId="{17B929C9-9197-48CB-AF26-2FB35574BCD5}">
      <dgm:prSet/>
      <dgm:spPr/>
      <dgm:t>
        <a:bodyPr/>
        <a:lstStyle/>
        <a:p>
          <a:r>
            <a:rPr lang="pl-PL" b="1"/>
            <a:t>Study mission – nauka przez obserwację</a:t>
          </a:r>
          <a:endParaRPr lang="en-US"/>
        </a:p>
      </dgm:t>
    </dgm:pt>
    <dgm:pt modelId="{06C0160F-8902-46AF-9BFD-678241289CD3}" type="parTrans" cxnId="{2D5B4A20-3E93-4556-AEE8-71886A0E0841}">
      <dgm:prSet/>
      <dgm:spPr/>
      <dgm:t>
        <a:bodyPr/>
        <a:lstStyle/>
        <a:p>
          <a:endParaRPr lang="en-US"/>
        </a:p>
      </dgm:t>
    </dgm:pt>
    <dgm:pt modelId="{77589681-135E-4D71-960C-B61B1AF3AB88}" type="sibTrans" cxnId="{2D5B4A20-3E93-4556-AEE8-71886A0E0841}">
      <dgm:prSet/>
      <dgm:spPr/>
      <dgm:t>
        <a:bodyPr/>
        <a:lstStyle/>
        <a:p>
          <a:endParaRPr lang="en-US"/>
        </a:p>
      </dgm:t>
    </dgm:pt>
    <dgm:pt modelId="{F105D205-8A6A-48F9-8EE9-9F00E97306A1}">
      <dgm:prSet/>
      <dgm:spPr/>
      <dgm:t>
        <a:bodyPr/>
        <a:lstStyle/>
        <a:p>
          <a:r>
            <a:rPr lang="pl-PL" b="1"/>
            <a:t>Coaching/mentoring</a:t>
          </a:r>
          <a:endParaRPr lang="en-US"/>
        </a:p>
      </dgm:t>
    </dgm:pt>
    <dgm:pt modelId="{DBF45944-5F69-43D2-8490-2E591E746C22}" type="parTrans" cxnId="{74D36EF9-ECC9-4F39-B07F-293EC17C117F}">
      <dgm:prSet/>
      <dgm:spPr/>
      <dgm:t>
        <a:bodyPr/>
        <a:lstStyle/>
        <a:p>
          <a:endParaRPr lang="en-US"/>
        </a:p>
      </dgm:t>
    </dgm:pt>
    <dgm:pt modelId="{4C7B1B93-FB97-47EB-B9DE-B70091C8C7D9}" type="sibTrans" cxnId="{74D36EF9-ECC9-4F39-B07F-293EC17C117F}">
      <dgm:prSet/>
      <dgm:spPr/>
      <dgm:t>
        <a:bodyPr/>
        <a:lstStyle/>
        <a:p>
          <a:endParaRPr lang="en-US"/>
        </a:p>
      </dgm:t>
    </dgm:pt>
    <dgm:pt modelId="{09E5F902-D791-4166-93BF-C274A2B10348}">
      <dgm:prSet/>
      <dgm:spPr/>
      <dgm:t>
        <a:bodyPr/>
        <a:lstStyle/>
        <a:p>
          <a:r>
            <a:rPr lang="pl-PL" b="1"/>
            <a:t>Instruktaż „on the job” – nauka na stanowisku pracy</a:t>
          </a:r>
          <a:endParaRPr lang="en-US"/>
        </a:p>
      </dgm:t>
    </dgm:pt>
    <dgm:pt modelId="{6FF40CA6-CBD0-4481-B760-BACF65C42F9E}" type="parTrans" cxnId="{DE2BE9A7-1BBA-496D-90BF-0F40684B4D9B}">
      <dgm:prSet/>
      <dgm:spPr/>
      <dgm:t>
        <a:bodyPr/>
        <a:lstStyle/>
        <a:p>
          <a:endParaRPr lang="en-US"/>
        </a:p>
      </dgm:t>
    </dgm:pt>
    <dgm:pt modelId="{2661940B-D3CB-4EBF-81C1-D5CB976302E5}" type="sibTrans" cxnId="{DE2BE9A7-1BBA-496D-90BF-0F40684B4D9B}">
      <dgm:prSet/>
      <dgm:spPr/>
      <dgm:t>
        <a:bodyPr/>
        <a:lstStyle/>
        <a:p>
          <a:endParaRPr lang="en-US"/>
        </a:p>
      </dgm:t>
    </dgm:pt>
    <dgm:pt modelId="{3C1A7072-9828-4E25-B19C-BB3F36A862A6}">
      <dgm:prSet/>
      <dgm:spPr/>
      <dgm:t>
        <a:bodyPr/>
        <a:lstStyle/>
        <a:p>
          <a:r>
            <a:rPr lang="pl-PL" b="1"/>
            <a:t>Szkolenie 1x1</a:t>
          </a:r>
          <a:endParaRPr lang="en-US"/>
        </a:p>
      </dgm:t>
    </dgm:pt>
    <dgm:pt modelId="{891561FE-62AD-4904-82BB-1FF569FD919D}" type="parTrans" cxnId="{8DC8CC62-DBA1-4913-B441-BCB68DF93A68}">
      <dgm:prSet/>
      <dgm:spPr/>
      <dgm:t>
        <a:bodyPr/>
        <a:lstStyle/>
        <a:p>
          <a:endParaRPr lang="en-US"/>
        </a:p>
      </dgm:t>
    </dgm:pt>
    <dgm:pt modelId="{E3DBF896-BE04-4748-AAF0-3C5F149FB8B2}" type="sibTrans" cxnId="{8DC8CC62-DBA1-4913-B441-BCB68DF93A68}">
      <dgm:prSet/>
      <dgm:spPr/>
      <dgm:t>
        <a:bodyPr/>
        <a:lstStyle/>
        <a:p>
          <a:endParaRPr lang="en-US"/>
        </a:p>
      </dgm:t>
    </dgm:pt>
    <dgm:pt modelId="{E015B9D8-735C-499B-9856-73F5A8D1FED8}" type="pres">
      <dgm:prSet presAssocID="{4593E0BF-4365-43CD-88BD-B2F2F0CC354B}" presName="Name0" presStyleCnt="0">
        <dgm:presLayoutVars>
          <dgm:dir/>
          <dgm:resizeHandles val="exact"/>
        </dgm:presLayoutVars>
      </dgm:prSet>
      <dgm:spPr/>
    </dgm:pt>
    <dgm:pt modelId="{A1B7FEB7-E5A5-484A-8BF8-401C4B4D19E1}" type="pres">
      <dgm:prSet presAssocID="{EB4E0F07-B439-489B-B682-F9B4857D17AF}" presName="node" presStyleLbl="node1" presStyleIdx="0" presStyleCnt="12">
        <dgm:presLayoutVars>
          <dgm:bulletEnabled val="1"/>
        </dgm:presLayoutVars>
      </dgm:prSet>
      <dgm:spPr/>
    </dgm:pt>
    <dgm:pt modelId="{0EFFE252-5738-4267-BD86-14C781CD4EC6}" type="pres">
      <dgm:prSet presAssocID="{45C5A45E-A70D-4997-AFB6-E61EFF422E10}" presName="sibTrans" presStyleLbl="sibTrans1D1" presStyleIdx="0" presStyleCnt="11"/>
      <dgm:spPr/>
    </dgm:pt>
    <dgm:pt modelId="{6BA84A80-50CC-47C6-A599-D8C942E198D8}" type="pres">
      <dgm:prSet presAssocID="{45C5A45E-A70D-4997-AFB6-E61EFF422E10}" presName="connectorText" presStyleLbl="sibTrans1D1" presStyleIdx="0" presStyleCnt="11"/>
      <dgm:spPr/>
    </dgm:pt>
    <dgm:pt modelId="{FA1EA44C-813B-491C-A272-7A4B0022BA4D}" type="pres">
      <dgm:prSet presAssocID="{0F65EFC7-255F-464B-8CB5-002E95ABD76E}" presName="node" presStyleLbl="node1" presStyleIdx="1" presStyleCnt="12">
        <dgm:presLayoutVars>
          <dgm:bulletEnabled val="1"/>
        </dgm:presLayoutVars>
      </dgm:prSet>
      <dgm:spPr/>
    </dgm:pt>
    <dgm:pt modelId="{7C211430-3426-41E2-8BDC-CBD11EACD46A}" type="pres">
      <dgm:prSet presAssocID="{25E3D3E0-E7BD-482D-A65C-A3F090237469}" presName="sibTrans" presStyleLbl="sibTrans1D1" presStyleIdx="1" presStyleCnt="11"/>
      <dgm:spPr/>
    </dgm:pt>
    <dgm:pt modelId="{1CF51A1B-DB77-4CF6-B48E-35E1B468ED3B}" type="pres">
      <dgm:prSet presAssocID="{25E3D3E0-E7BD-482D-A65C-A3F090237469}" presName="connectorText" presStyleLbl="sibTrans1D1" presStyleIdx="1" presStyleCnt="11"/>
      <dgm:spPr/>
    </dgm:pt>
    <dgm:pt modelId="{5E2CEB49-FF1D-4D8A-B90A-524899E0F1D2}" type="pres">
      <dgm:prSet presAssocID="{AB470C62-371E-4B47-A7A0-335AED22BDA2}" presName="node" presStyleLbl="node1" presStyleIdx="2" presStyleCnt="12">
        <dgm:presLayoutVars>
          <dgm:bulletEnabled val="1"/>
        </dgm:presLayoutVars>
      </dgm:prSet>
      <dgm:spPr/>
    </dgm:pt>
    <dgm:pt modelId="{94F9D7A1-7DF7-46FD-94C3-5B86616D7B1B}" type="pres">
      <dgm:prSet presAssocID="{DD972B94-38B6-4CD6-9EE2-8E8896C89BCB}" presName="sibTrans" presStyleLbl="sibTrans1D1" presStyleIdx="2" presStyleCnt="11"/>
      <dgm:spPr/>
    </dgm:pt>
    <dgm:pt modelId="{CBB0F6BD-38E8-4D9F-80F5-824B95C38E69}" type="pres">
      <dgm:prSet presAssocID="{DD972B94-38B6-4CD6-9EE2-8E8896C89BCB}" presName="connectorText" presStyleLbl="sibTrans1D1" presStyleIdx="2" presStyleCnt="11"/>
      <dgm:spPr/>
    </dgm:pt>
    <dgm:pt modelId="{E79F6DEF-62A3-4C76-AF10-3F375F2D9001}" type="pres">
      <dgm:prSet presAssocID="{3074E385-1AFF-433E-A11E-199D7239F5DA}" presName="node" presStyleLbl="node1" presStyleIdx="3" presStyleCnt="12">
        <dgm:presLayoutVars>
          <dgm:bulletEnabled val="1"/>
        </dgm:presLayoutVars>
      </dgm:prSet>
      <dgm:spPr/>
    </dgm:pt>
    <dgm:pt modelId="{8F3DCF8B-AAD9-4953-8ECD-CCE5CBB4C24F}" type="pres">
      <dgm:prSet presAssocID="{737C1C16-E881-48F5-BBCF-885F53035035}" presName="sibTrans" presStyleLbl="sibTrans1D1" presStyleIdx="3" presStyleCnt="11"/>
      <dgm:spPr/>
    </dgm:pt>
    <dgm:pt modelId="{B5B93CCD-E3D3-41EC-9274-FEE30EBF8C8B}" type="pres">
      <dgm:prSet presAssocID="{737C1C16-E881-48F5-BBCF-885F53035035}" presName="connectorText" presStyleLbl="sibTrans1D1" presStyleIdx="3" presStyleCnt="11"/>
      <dgm:spPr/>
    </dgm:pt>
    <dgm:pt modelId="{37C79853-657E-471C-9FEE-F07CEBCE7369}" type="pres">
      <dgm:prSet presAssocID="{2CB74E36-5988-4A96-A25E-9F5586F50ADF}" presName="node" presStyleLbl="node1" presStyleIdx="4" presStyleCnt="12">
        <dgm:presLayoutVars>
          <dgm:bulletEnabled val="1"/>
        </dgm:presLayoutVars>
      </dgm:prSet>
      <dgm:spPr/>
    </dgm:pt>
    <dgm:pt modelId="{C10749B3-F46A-4D57-9249-6E25D16E23FC}" type="pres">
      <dgm:prSet presAssocID="{9A9C8A72-5B72-4863-AC2B-EDD85CA1FE99}" presName="sibTrans" presStyleLbl="sibTrans1D1" presStyleIdx="4" presStyleCnt="11"/>
      <dgm:spPr/>
    </dgm:pt>
    <dgm:pt modelId="{C4B05C6B-C7C3-464F-9213-F739FBE8C38B}" type="pres">
      <dgm:prSet presAssocID="{9A9C8A72-5B72-4863-AC2B-EDD85CA1FE99}" presName="connectorText" presStyleLbl="sibTrans1D1" presStyleIdx="4" presStyleCnt="11"/>
      <dgm:spPr/>
    </dgm:pt>
    <dgm:pt modelId="{AC67ED54-D50B-40C8-87FF-43EFD4D8295F}" type="pres">
      <dgm:prSet presAssocID="{37C0CB1A-149D-41C9-BA9E-D8859870D856}" presName="node" presStyleLbl="node1" presStyleIdx="5" presStyleCnt="12">
        <dgm:presLayoutVars>
          <dgm:bulletEnabled val="1"/>
        </dgm:presLayoutVars>
      </dgm:prSet>
      <dgm:spPr/>
    </dgm:pt>
    <dgm:pt modelId="{4F05A34E-F49E-4C6A-B12C-B50F899C72C6}" type="pres">
      <dgm:prSet presAssocID="{86606829-D974-423E-B356-E9BB500F7F2E}" presName="sibTrans" presStyleLbl="sibTrans1D1" presStyleIdx="5" presStyleCnt="11"/>
      <dgm:spPr/>
    </dgm:pt>
    <dgm:pt modelId="{9F751BC6-D42B-4972-8612-8E751B159B8D}" type="pres">
      <dgm:prSet presAssocID="{86606829-D974-423E-B356-E9BB500F7F2E}" presName="connectorText" presStyleLbl="sibTrans1D1" presStyleIdx="5" presStyleCnt="11"/>
      <dgm:spPr/>
    </dgm:pt>
    <dgm:pt modelId="{CB0A0E18-673D-44A4-9AB2-698D30545461}" type="pres">
      <dgm:prSet presAssocID="{EE70FEE6-B479-4746-B0AC-D5EC60240C0B}" presName="node" presStyleLbl="node1" presStyleIdx="6" presStyleCnt="12">
        <dgm:presLayoutVars>
          <dgm:bulletEnabled val="1"/>
        </dgm:presLayoutVars>
      </dgm:prSet>
      <dgm:spPr/>
    </dgm:pt>
    <dgm:pt modelId="{E1FD0F90-9EAE-49C2-A0CB-2C6ABB722B12}" type="pres">
      <dgm:prSet presAssocID="{2118791F-177A-4251-AF7F-8948E21AE48C}" presName="sibTrans" presStyleLbl="sibTrans1D1" presStyleIdx="6" presStyleCnt="11"/>
      <dgm:spPr/>
    </dgm:pt>
    <dgm:pt modelId="{702BBA18-D2F1-45CC-88DB-5121A3B5CD6E}" type="pres">
      <dgm:prSet presAssocID="{2118791F-177A-4251-AF7F-8948E21AE48C}" presName="connectorText" presStyleLbl="sibTrans1D1" presStyleIdx="6" presStyleCnt="11"/>
      <dgm:spPr/>
    </dgm:pt>
    <dgm:pt modelId="{78FCC710-F01E-4C59-9CAA-8FB3AB335E75}" type="pres">
      <dgm:prSet presAssocID="{A5CBDF9C-19F5-4C6A-AF5A-82BDA376FF2E}" presName="node" presStyleLbl="node1" presStyleIdx="7" presStyleCnt="12">
        <dgm:presLayoutVars>
          <dgm:bulletEnabled val="1"/>
        </dgm:presLayoutVars>
      </dgm:prSet>
      <dgm:spPr/>
    </dgm:pt>
    <dgm:pt modelId="{1F449B56-A836-4524-A482-1552F8BE9D92}" type="pres">
      <dgm:prSet presAssocID="{83515B67-F31F-410A-A9F0-BA81F85C95D6}" presName="sibTrans" presStyleLbl="sibTrans1D1" presStyleIdx="7" presStyleCnt="11"/>
      <dgm:spPr/>
    </dgm:pt>
    <dgm:pt modelId="{8B48D810-A2CC-48B7-A4A3-452B8FECDBDF}" type="pres">
      <dgm:prSet presAssocID="{83515B67-F31F-410A-A9F0-BA81F85C95D6}" presName="connectorText" presStyleLbl="sibTrans1D1" presStyleIdx="7" presStyleCnt="11"/>
      <dgm:spPr/>
    </dgm:pt>
    <dgm:pt modelId="{90BB5D52-B95C-4B65-9B61-DF5FE591A5F5}" type="pres">
      <dgm:prSet presAssocID="{17B929C9-9197-48CB-AF26-2FB35574BCD5}" presName="node" presStyleLbl="node1" presStyleIdx="8" presStyleCnt="12">
        <dgm:presLayoutVars>
          <dgm:bulletEnabled val="1"/>
        </dgm:presLayoutVars>
      </dgm:prSet>
      <dgm:spPr/>
    </dgm:pt>
    <dgm:pt modelId="{010D0F09-435E-4937-AFF0-3519EC4CE874}" type="pres">
      <dgm:prSet presAssocID="{77589681-135E-4D71-960C-B61B1AF3AB88}" presName="sibTrans" presStyleLbl="sibTrans1D1" presStyleIdx="8" presStyleCnt="11"/>
      <dgm:spPr/>
    </dgm:pt>
    <dgm:pt modelId="{0D54EF33-CC1B-45D5-B40F-F13E596B40DE}" type="pres">
      <dgm:prSet presAssocID="{77589681-135E-4D71-960C-B61B1AF3AB88}" presName="connectorText" presStyleLbl="sibTrans1D1" presStyleIdx="8" presStyleCnt="11"/>
      <dgm:spPr/>
    </dgm:pt>
    <dgm:pt modelId="{E8121DD5-8EFF-486B-A79B-885D5D241C3A}" type="pres">
      <dgm:prSet presAssocID="{F105D205-8A6A-48F9-8EE9-9F00E97306A1}" presName="node" presStyleLbl="node1" presStyleIdx="9" presStyleCnt="12">
        <dgm:presLayoutVars>
          <dgm:bulletEnabled val="1"/>
        </dgm:presLayoutVars>
      </dgm:prSet>
      <dgm:spPr/>
    </dgm:pt>
    <dgm:pt modelId="{9EC2F11F-EF21-4784-A542-93F099EDECC9}" type="pres">
      <dgm:prSet presAssocID="{4C7B1B93-FB97-47EB-B9DE-B70091C8C7D9}" presName="sibTrans" presStyleLbl="sibTrans1D1" presStyleIdx="9" presStyleCnt="11"/>
      <dgm:spPr/>
    </dgm:pt>
    <dgm:pt modelId="{79CEC13A-9DB5-45D2-937B-4DD1AA143AFD}" type="pres">
      <dgm:prSet presAssocID="{4C7B1B93-FB97-47EB-B9DE-B70091C8C7D9}" presName="connectorText" presStyleLbl="sibTrans1D1" presStyleIdx="9" presStyleCnt="11"/>
      <dgm:spPr/>
    </dgm:pt>
    <dgm:pt modelId="{8F02F959-AD4F-40F7-90CD-6EF7320A899A}" type="pres">
      <dgm:prSet presAssocID="{09E5F902-D791-4166-93BF-C274A2B10348}" presName="node" presStyleLbl="node1" presStyleIdx="10" presStyleCnt="12">
        <dgm:presLayoutVars>
          <dgm:bulletEnabled val="1"/>
        </dgm:presLayoutVars>
      </dgm:prSet>
      <dgm:spPr/>
    </dgm:pt>
    <dgm:pt modelId="{B1C59E41-E606-4A46-8556-086AEA9462FC}" type="pres">
      <dgm:prSet presAssocID="{2661940B-D3CB-4EBF-81C1-D5CB976302E5}" presName="sibTrans" presStyleLbl="sibTrans1D1" presStyleIdx="10" presStyleCnt="11"/>
      <dgm:spPr/>
    </dgm:pt>
    <dgm:pt modelId="{FCE47E9D-05D2-4DF9-9439-4515BFD19C87}" type="pres">
      <dgm:prSet presAssocID="{2661940B-D3CB-4EBF-81C1-D5CB976302E5}" presName="connectorText" presStyleLbl="sibTrans1D1" presStyleIdx="10" presStyleCnt="11"/>
      <dgm:spPr/>
    </dgm:pt>
    <dgm:pt modelId="{43EF6762-2695-49B7-81F7-0F51DBDDCB06}" type="pres">
      <dgm:prSet presAssocID="{3C1A7072-9828-4E25-B19C-BB3F36A862A6}" presName="node" presStyleLbl="node1" presStyleIdx="11" presStyleCnt="12">
        <dgm:presLayoutVars>
          <dgm:bulletEnabled val="1"/>
        </dgm:presLayoutVars>
      </dgm:prSet>
      <dgm:spPr/>
    </dgm:pt>
  </dgm:ptLst>
  <dgm:cxnLst>
    <dgm:cxn modelId="{8F1F0606-EFD0-4B69-8616-BB2DC9D6E949}" type="presOf" srcId="{DD972B94-38B6-4CD6-9EE2-8E8896C89BCB}" destId="{CBB0F6BD-38E8-4D9F-80F5-824B95C38E69}" srcOrd="1" destOrd="0" presId="urn:microsoft.com/office/officeart/2016/7/layout/RepeatingBendingProcessNew"/>
    <dgm:cxn modelId="{717FEE06-276E-40C9-A5A1-157CA1ACA965}" type="presOf" srcId="{EE70FEE6-B479-4746-B0AC-D5EC60240C0B}" destId="{CB0A0E18-673D-44A4-9AB2-698D30545461}" srcOrd="0" destOrd="0" presId="urn:microsoft.com/office/officeart/2016/7/layout/RepeatingBendingProcessNew"/>
    <dgm:cxn modelId="{C4B6A109-C48D-4BEB-B59D-ECEAD67DAB6E}" type="presOf" srcId="{77589681-135E-4D71-960C-B61B1AF3AB88}" destId="{0D54EF33-CC1B-45D5-B40F-F13E596B40DE}" srcOrd="1" destOrd="0" presId="urn:microsoft.com/office/officeart/2016/7/layout/RepeatingBendingProcessNew"/>
    <dgm:cxn modelId="{77860D15-43E7-4836-9005-C2011D2CDDDC}" type="presOf" srcId="{737C1C16-E881-48F5-BBCF-885F53035035}" destId="{B5B93CCD-E3D3-41EC-9274-FEE30EBF8C8B}" srcOrd="1" destOrd="0" presId="urn:microsoft.com/office/officeart/2016/7/layout/RepeatingBendingProcessNew"/>
    <dgm:cxn modelId="{D261671B-8C32-47DF-9B6D-3F816D302AF2}" type="presOf" srcId="{09E5F902-D791-4166-93BF-C274A2B10348}" destId="{8F02F959-AD4F-40F7-90CD-6EF7320A899A}" srcOrd="0" destOrd="0" presId="urn:microsoft.com/office/officeart/2016/7/layout/RepeatingBendingProcessNew"/>
    <dgm:cxn modelId="{2D5B4A20-3E93-4556-AEE8-71886A0E0841}" srcId="{4593E0BF-4365-43CD-88BD-B2F2F0CC354B}" destId="{17B929C9-9197-48CB-AF26-2FB35574BCD5}" srcOrd="8" destOrd="0" parTransId="{06C0160F-8902-46AF-9BFD-678241289CD3}" sibTransId="{77589681-135E-4D71-960C-B61B1AF3AB88}"/>
    <dgm:cxn modelId="{E4038521-2DB9-41B6-A90D-F55A91A28B1E}" type="presOf" srcId="{AB470C62-371E-4B47-A7A0-335AED22BDA2}" destId="{5E2CEB49-FF1D-4D8A-B90A-524899E0F1D2}" srcOrd="0" destOrd="0" presId="urn:microsoft.com/office/officeart/2016/7/layout/RepeatingBendingProcessNew"/>
    <dgm:cxn modelId="{DC3ECD23-57BB-49B9-A80B-5B0D2EAFA6E6}" type="presOf" srcId="{2661940B-D3CB-4EBF-81C1-D5CB976302E5}" destId="{FCE47E9D-05D2-4DF9-9439-4515BFD19C87}" srcOrd="1" destOrd="0" presId="urn:microsoft.com/office/officeart/2016/7/layout/RepeatingBendingProcessNew"/>
    <dgm:cxn modelId="{F446CC35-6A64-4039-8C55-3133F9B93719}" type="presOf" srcId="{3C1A7072-9828-4E25-B19C-BB3F36A862A6}" destId="{43EF6762-2695-49B7-81F7-0F51DBDDCB06}" srcOrd="0" destOrd="0" presId="urn:microsoft.com/office/officeart/2016/7/layout/RepeatingBendingProcessNew"/>
    <dgm:cxn modelId="{72CFB538-6BFC-4F0C-8C37-A985459A3C58}" type="presOf" srcId="{77589681-135E-4D71-960C-B61B1AF3AB88}" destId="{010D0F09-435E-4937-AFF0-3519EC4CE874}" srcOrd="0" destOrd="0" presId="urn:microsoft.com/office/officeart/2016/7/layout/RepeatingBendingProcessNew"/>
    <dgm:cxn modelId="{7F22E83C-A5DF-4BF5-97CF-4E12D34C73B4}" type="presOf" srcId="{2661940B-D3CB-4EBF-81C1-D5CB976302E5}" destId="{B1C59E41-E606-4A46-8556-086AEA9462FC}" srcOrd="0" destOrd="0" presId="urn:microsoft.com/office/officeart/2016/7/layout/RepeatingBendingProcessNew"/>
    <dgm:cxn modelId="{3ACC9C5C-4AF4-4C8D-83E9-083BA021D849}" type="presOf" srcId="{86606829-D974-423E-B356-E9BB500F7F2E}" destId="{9F751BC6-D42B-4972-8612-8E751B159B8D}" srcOrd="1" destOrd="0" presId="urn:microsoft.com/office/officeart/2016/7/layout/RepeatingBendingProcessNew"/>
    <dgm:cxn modelId="{0CC4CD5D-B2B5-4354-BBAA-AB0FCF0D8BC6}" srcId="{4593E0BF-4365-43CD-88BD-B2F2F0CC354B}" destId="{0F65EFC7-255F-464B-8CB5-002E95ABD76E}" srcOrd="1" destOrd="0" parTransId="{EC0FEEFE-6FB2-4F07-A7C2-395EEEB41A1F}" sibTransId="{25E3D3E0-E7BD-482D-A65C-A3F090237469}"/>
    <dgm:cxn modelId="{CCC39B5E-78DF-4CDA-B0EC-B39C7D687CBA}" type="presOf" srcId="{A5CBDF9C-19F5-4C6A-AF5A-82BDA376FF2E}" destId="{78FCC710-F01E-4C59-9CAA-8FB3AB335E75}" srcOrd="0" destOrd="0" presId="urn:microsoft.com/office/officeart/2016/7/layout/RepeatingBendingProcessNew"/>
    <dgm:cxn modelId="{F913C841-7A57-45B4-AD5A-5791E67FE63C}" type="presOf" srcId="{4C7B1B93-FB97-47EB-B9DE-B70091C8C7D9}" destId="{9EC2F11F-EF21-4784-A542-93F099EDECC9}" srcOrd="0" destOrd="0" presId="urn:microsoft.com/office/officeart/2016/7/layout/RepeatingBendingProcessNew"/>
    <dgm:cxn modelId="{8DC8CC62-DBA1-4913-B441-BCB68DF93A68}" srcId="{4593E0BF-4365-43CD-88BD-B2F2F0CC354B}" destId="{3C1A7072-9828-4E25-B19C-BB3F36A862A6}" srcOrd="11" destOrd="0" parTransId="{891561FE-62AD-4904-82BB-1FF569FD919D}" sibTransId="{E3DBF896-BE04-4748-AAF0-3C5F149FB8B2}"/>
    <dgm:cxn modelId="{D03B8345-05ED-487E-BD26-46F5450E9B60}" type="presOf" srcId="{9A9C8A72-5B72-4863-AC2B-EDD85CA1FE99}" destId="{C4B05C6B-C7C3-464F-9213-F739FBE8C38B}" srcOrd="1" destOrd="0" presId="urn:microsoft.com/office/officeart/2016/7/layout/RepeatingBendingProcessNew"/>
    <dgm:cxn modelId="{333D6C66-DB6A-407B-89B5-56C434483D95}" srcId="{4593E0BF-4365-43CD-88BD-B2F2F0CC354B}" destId="{2CB74E36-5988-4A96-A25E-9F5586F50ADF}" srcOrd="4" destOrd="0" parTransId="{91354F3A-FAFC-40EE-B7F5-42215EBD7E75}" sibTransId="{9A9C8A72-5B72-4863-AC2B-EDD85CA1FE99}"/>
    <dgm:cxn modelId="{75C62C68-4C42-4D32-AE7D-C7A0B0F3EF44}" type="presOf" srcId="{2118791F-177A-4251-AF7F-8948E21AE48C}" destId="{E1FD0F90-9EAE-49C2-A0CB-2C6ABB722B12}" srcOrd="0" destOrd="0" presId="urn:microsoft.com/office/officeart/2016/7/layout/RepeatingBendingProcessNew"/>
    <dgm:cxn modelId="{D2C7DB4B-D6EE-42DF-B350-9D90B5428139}" srcId="{4593E0BF-4365-43CD-88BD-B2F2F0CC354B}" destId="{EB4E0F07-B439-489B-B682-F9B4857D17AF}" srcOrd="0" destOrd="0" parTransId="{B2E5707C-9DAC-4506-A563-81562BD8201E}" sibTransId="{45C5A45E-A70D-4997-AFB6-E61EFF422E10}"/>
    <dgm:cxn modelId="{3BA3B870-8500-4175-B98C-14823207BD94}" type="presOf" srcId="{4C7B1B93-FB97-47EB-B9DE-B70091C8C7D9}" destId="{79CEC13A-9DB5-45D2-937B-4DD1AA143AFD}" srcOrd="1" destOrd="0" presId="urn:microsoft.com/office/officeart/2016/7/layout/RepeatingBendingProcessNew"/>
    <dgm:cxn modelId="{BFBB1372-5EF8-44DD-A00F-6128006497C4}" srcId="{4593E0BF-4365-43CD-88BD-B2F2F0CC354B}" destId="{3074E385-1AFF-433E-A11E-199D7239F5DA}" srcOrd="3" destOrd="0" parTransId="{8DDC83EE-2AF8-4FFF-ACC8-FCEDC659EE80}" sibTransId="{737C1C16-E881-48F5-BBCF-885F53035035}"/>
    <dgm:cxn modelId="{7E4C2A77-8870-403E-969B-D8F76BDE0971}" type="presOf" srcId="{25E3D3E0-E7BD-482D-A65C-A3F090237469}" destId="{1CF51A1B-DB77-4CF6-B48E-35E1B468ED3B}" srcOrd="1" destOrd="0" presId="urn:microsoft.com/office/officeart/2016/7/layout/RepeatingBendingProcessNew"/>
    <dgm:cxn modelId="{521D3D88-B189-4CE9-881B-47A1E348C6ED}" type="presOf" srcId="{4593E0BF-4365-43CD-88BD-B2F2F0CC354B}" destId="{E015B9D8-735C-499B-9856-73F5A8D1FED8}" srcOrd="0" destOrd="0" presId="urn:microsoft.com/office/officeart/2016/7/layout/RepeatingBendingProcessNew"/>
    <dgm:cxn modelId="{1ED5458B-8465-42B7-A7DE-51F9CCCD3FF2}" type="presOf" srcId="{737C1C16-E881-48F5-BBCF-885F53035035}" destId="{8F3DCF8B-AAD9-4953-8ECD-CCE5CBB4C24F}" srcOrd="0" destOrd="0" presId="urn:microsoft.com/office/officeart/2016/7/layout/RepeatingBendingProcessNew"/>
    <dgm:cxn modelId="{D136A08C-8D66-4DAE-96E2-DEBA8379178E}" type="presOf" srcId="{17B929C9-9197-48CB-AF26-2FB35574BCD5}" destId="{90BB5D52-B95C-4B65-9B61-DF5FE591A5F5}" srcOrd="0" destOrd="0" presId="urn:microsoft.com/office/officeart/2016/7/layout/RepeatingBendingProcessNew"/>
    <dgm:cxn modelId="{B990CC8C-04A9-4C18-BA11-E9BE6F12FDCE}" type="presOf" srcId="{F105D205-8A6A-48F9-8EE9-9F00E97306A1}" destId="{E8121DD5-8EFF-486B-A79B-885D5D241C3A}" srcOrd="0" destOrd="0" presId="urn:microsoft.com/office/officeart/2016/7/layout/RepeatingBendingProcessNew"/>
    <dgm:cxn modelId="{863A0590-068A-4D8A-BFCE-16A055BF0761}" type="presOf" srcId="{2118791F-177A-4251-AF7F-8948E21AE48C}" destId="{702BBA18-D2F1-45CC-88DB-5121A3B5CD6E}" srcOrd="1" destOrd="0" presId="urn:microsoft.com/office/officeart/2016/7/layout/RepeatingBendingProcessNew"/>
    <dgm:cxn modelId="{A7C33794-1EE8-4CF5-8007-700D14846429}" srcId="{4593E0BF-4365-43CD-88BD-B2F2F0CC354B}" destId="{AB470C62-371E-4B47-A7A0-335AED22BDA2}" srcOrd="2" destOrd="0" parTransId="{9426FBD5-F431-4943-9064-9EB842CAA995}" sibTransId="{DD972B94-38B6-4CD6-9EE2-8E8896C89BCB}"/>
    <dgm:cxn modelId="{B86DEE99-69B6-403A-8D27-054FBFF0002B}" type="presOf" srcId="{83515B67-F31F-410A-A9F0-BA81F85C95D6}" destId="{1F449B56-A836-4524-A482-1552F8BE9D92}" srcOrd="0" destOrd="0" presId="urn:microsoft.com/office/officeart/2016/7/layout/RepeatingBendingProcessNew"/>
    <dgm:cxn modelId="{DE2BE9A7-1BBA-496D-90BF-0F40684B4D9B}" srcId="{4593E0BF-4365-43CD-88BD-B2F2F0CC354B}" destId="{09E5F902-D791-4166-93BF-C274A2B10348}" srcOrd="10" destOrd="0" parTransId="{6FF40CA6-CBD0-4481-B760-BACF65C42F9E}" sibTransId="{2661940B-D3CB-4EBF-81C1-D5CB976302E5}"/>
    <dgm:cxn modelId="{5BC6D6A9-DF05-479E-8DAE-63CAD2A5831C}" type="presOf" srcId="{9A9C8A72-5B72-4863-AC2B-EDD85CA1FE99}" destId="{C10749B3-F46A-4D57-9249-6E25D16E23FC}" srcOrd="0" destOrd="0" presId="urn:microsoft.com/office/officeart/2016/7/layout/RepeatingBendingProcessNew"/>
    <dgm:cxn modelId="{061958AC-5385-44EA-8216-A7DCCA3BC114}" type="presOf" srcId="{0F65EFC7-255F-464B-8CB5-002E95ABD76E}" destId="{FA1EA44C-813B-491C-A272-7A4B0022BA4D}" srcOrd="0" destOrd="0" presId="urn:microsoft.com/office/officeart/2016/7/layout/RepeatingBendingProcessNew"/>
    <dgm:cxn modelId="{31E778B1-FBC7-4BB9-901B-11E48686CA71}" type="presOf" srcId="{86606829-D974-423E-B356-E9BB500F7F2E}" destId="{4F05A34E-F49E-4C6A-B12C-B50F899C72C6}" srcOrd="0" destOrd="0" presId="urn:microsoft.com/office/officeart/2016/7/layout/RepeatingBendingProcessNew"/>
    <dgm:cxn modelId="{D0EE1DB7-6473-4A1A-8CFB-E4064AC85ACD}" type="presOf" srcId="{45C5A45E-A70D-4997-AFB6-E61EFF422E10}" destId="{0EFFE252-5738-4267-BD86-14C781CD4EC6}" srcOrd="0" destOrd="0" presId="urn:microsoft.com/office/officeart/2016/7/layout/RepeatingBendingProcessNew"/>
    <dgm:cxn modelId="{9BB043BA-D545-483C-84AF-C8E884DBB9F0}" type="presOf" srcId="{37C0CB1A-149D-41C9-BA9E-D8859870D856}" destId="{AC67ED54-D50B-40C8-87FF-43EFD4D8295F}" srcOrd="0" destOrd="0" presId="urn:microsoft.com/office/officeart/2016/7/layout/RepeatingBendingProcessNew"/>
    <dgm:cxn modelId="{983E3EC4-2905-495D-B076-4FCC801B3985}" type="presOf" srcId="{DD972B94-38B6-4CD6-9EE2-8E8896C89BCB}" destId="{94F9D7A1-7DF7-46FD-94C3-5B86616D7B1B}" srcOrd="0" destOrd="0" presId="urn:microsoft.com/office/officeart/2016/7/layout/RepeatingBendingProcessNew"/>
    <dgm:cxn modelId="{B892B4C8-B22F-4D62-9D6C-06737FF90CF8}" type="presOf" srcId="{83515B67-F31F-410A-A9F0-BA81F85C95D6}" destId="{8B48D810-A2CC-48B7-A4A3-452B8FECDBDF}" srcOrd="1" destOrd="0" presId="urn:microsoft.com/office/officeart/2016/7/layout/RepeatingBendingProcessNew"/>
    <dgm:cxn modelId="{180FCECB-841C-43B8-91D2-68C54F90DFAF}" type="presOf" srcId="{3074E385-1AFF-433E-A11E-199D7239F5DA}" destId="{E79F6DEF-62A3-4C76-AF10-3F375F2D9001}" srcOrd="0" destOrd="0" presId="urn:microsoft.com/office/officeart/2016/7/layout/RepeatingBendingProcessNew"/>
    <dgm:cxn modelId="{BEF19CD0-A16E-42CB-A035-059F561B4382}" type="presOf" srcId="{EB4E0F07-B439-489B-B682-F9B4857D17AF}" destId="{A1B7FEB7-E5A5-484A-8BF8-401C4B4D19E1}" srcOrd="0" destOrd="0" presId="urn:microsoft.com/office/officeart/2016/7/layout/RepeatingBendingProcessNew"/>
    <dgm:cxn modelId="{8E0699D2-65C3-427E-A8D4-B55909AB2C36}" type="presOf" srcId="{25E3D3E0-E7BD-482D-A65C-A3F090237469}" destId="{7C211430-3426-41E2-8BDC-CBD11EACD46A}" srcOrd="0" destOrd="0" presId="urn:microsoft.com/office/officeart/2016/7/layout/RepeatingBendingProcessNew"/>
    <dgm:cxn modelId="{4CB80AD3-B9DC-44CE-9B04-51E812C02AEE}" type="presOf" srcId="{45C5A45E-A70D-4997-AFB6-E61EFF422E10}" destId="{6BA84A80-50CC-47C6-A599-D8C942E198D8}" srcOrd="1" destOrd="0" presId="urn:microsoft.com/office/officeart/2016/7/layout/RepeatingBendingProcessNew"/>
    <dgm:cxn modelId="{E11F91D4-FD9C-4E0F-A42F-0B81B306CD2B}" srcId="{4593E0BF-4365-43CD-88BD-B2F2F0CC354B}" destId="{A5CBDF9C-19F5-4C6A-AF5A-82BDA376FF2E}" srcOrd="7" destOrd="0" parTransId="{53F56A4C-17A8-4FEF-92DA-44F69C031E77}" sibTransId="{83515B67-F31F-410A-A9F0-BA81F85C95D6}"/>
    <dgm:cxn modelId="{CD18F5D8-51D4-4FF3-B4EC-E8F0BAAEC965}" srcId="{4593E0BF-4365-43CD-88BD-B2F2F0CC354B}" destId="{37C0CB1A-149D-41C9-BA9E-D8859870D856}" srcOrd="5" destOrd="0" parTransId="{3E931E66-9A1F-4DFD-B286-655ECB4DD34A}" sibTransId="{86606829-D974-423E-B356-E9BB500F7F2E}"/>
    <dgm:cxn modelId="{06598CEF-C35F-42EB-A589-78738A73EFC3}" type="presOf" srcId="{2CB74E36-5988-4A96-A25E-9F5586F50ADF}" destId="{37C79853-657E-471C-9FEE-F07CEBCE7369}" srcOrd="0" destOrd="0" presId="urn:microsoft.com/office/officeart/2016/7/layout/RepeatingBendingProcessNew"/>
    <dgm:cxn modelId="{D88FD5F2-3CB8-404F-9FD1-3FF61476747E}" srcId="{4593E0BF-4365-43CD-88BD-B2F2F0CC354B}" destId="{EE70FEE6-B479-4746-B0AC-D5EC60240C0B}" srcOrd="6" destOrd="0" parTransId="{C8CD29B6-CDD4-4053-9A3C-B38B892F6256}" sibTransId="{2118791F-177A-4251-AF7F-8948E21AE48C}"/>
    <dgm:cxn modelId="{74D36EF9-ECC9-4F39-B07F-293EC17C117F}" srcId="{4593E0BF-4365-43CD-88BD-B2F2F0CC354B}" destId="{F105D205-8A6A-48F9-8EE9-9F00E97306A1}" srcOrd="9" destOrd="0" parTransId="{DBF45944-5F69-43D2-8490-2E591E746C22}" sibTransId="{4C7B1B93-FB97-47EB-B9DE-B70091C8C7D9}"/>
    <dgm:cxn modelId="{15BB93F1-AE25-48BC-8903-6DA0A03ABB4C}" type="presParOf" srcId="{E015B9D8-735C-499B-9856-73F5A8D1FED8}" destId="{A1B7FEB7-E5A5-484A-8BF8-401C4B4D19E1}" srcOrd="0" destOrd="0" presId="urn:microsoft.com/office/officeart/2016/7/layout/RepeatingBendingProcessNew"/>
    <dgm:cxn modelId="{8CA93886-A121-4442-A41E-3F8C561B3C11}" type="presParOf" srcId="{E015B9D8-735C-499B-9856-73F5A8D1FED8}" destId="{0EFFE252-5738-4267-BD86-14C781CD4EC6}" srcOrd="1" destOrd="0" presId="urn:microsoft.com/office/officeart/2016/7/layout/RepeatingBendingProcessNew"/>
    <dgm:cxn modelId="{7CD4FDCD-3CBB-4C19-B1A2-08882C85CF6F}" type="presParOf" srcId="{0EFFE252-5738-4267-BD86-14C781CD4EC6}" destId="{6BA84A80-50CC-47C6-A599-D8C942E198D8}" srcOrd="0" destOrd="0" presId="urn:microsoft.com/office/officeart/2016/7/layout/RepeatingBendingProcessNew"/>
    <dgm:cxn modelId="{45FEC236-7F69-4000-8A8D-AFC2F63A5065}" type="presParOf" srcId="{E015B9D8-735C-499B-9856-73F5A8D1FED8}" destId="{FA1EA44C-813B-491C-A272-7A4B0022BA4D}" srcOrd="2" destOrd="0" presId="urn:microsoft.com/office/officeart/2016/7/layout/RepeatingBendingProcessNew"/>
    <dgm:cxn modelId="{427609A0-FF76-450A-8564-FD9C40FB316A}" type="presParOf" srcId="{E015B9D8-735C-499B-9856-73F5A8D1FED8}" destId="{7C211430-3426-41E2-8BDC-CBD11EACD46A}" srcOrd="3" destOrd="0" presId="urn:microsoft.com/office/officeart/2016/7/layout/RepeatingBendingProcessNew"/>
    <dgm:cxn modelId="{7AB5E03B-DC35-4DFD-AA31-FFD582274806}" type="presParOf" srcId="{7C211430-3426-41E2-8BDC-CBD11EACD46A}" destId="{1CF51A1B-DB77-4CF6-B48E-35E1B468ED3B}" srcOrd="0" destOrd="0" presId="urn:microsoft.com/office/officeart/2016/7/layout/RepeatingBendingProcessNew"/>
    <dgm:cxn modelId="{A33804A0-8963-4E44-BDE3-DE1DB0898923}" type="presParOf" srcId="{E015B9D8-735C-499B-9856-73F5A8D1FED8}" destId="{5E2CEB49-FF1D-4D8A-B90A-524899E0F1D2}" srcOrd="4" destOrd="0" presId="urn:microsoft.com/office/officeart/2016/7/layout/RepeatingBendingProcessNew"/>
    <dgm:cxn modelId="{752E9621-AE8E-46E4-9C79-B780C63AD0EA}" type="presParOf" srcId="{E015B9D8-735C-499B-9856-73F5A8D1FED8}" destId="{94F9D7A1-7DF7-46FD-94C3-5B86616D7B1B}" srcOrd="5" destOrd="0" presId="urn:microsoft.com/office/officeart/2016/7/layout/RepeatingBendingProcessNew"/>
    <dgm:cxn modelId="{C0649895-AF15-4EBA-9C06-296C593E8B82}" type="presParOf" srcId="{94F9D7A1-7DF7-46FD-94C3-5B86616D7B1B}" destId="{CBB0F6BD-38E8-4D9F-80F5-824B95C38E69}" srcOrd="0" destOrd="0" presId="urn:microsoft.com/office/officeart/2016/7/layout/RepeatingBendingProcessNew"/>
    <dgm:cxn modelId="{133F7DE5-04EF-4E61-B59C-D190BFBD3BB5}" type="presParOf" srcId="{E015B9D8-735C-499B-9856-73F5A8D1FED8}" destId="{E79F6DEF-62A3-4C76-AF10-3F375F2D9001}" srcOrd="6" destOrd="0" presId="urn:microsoft.com/office/officeart/2016/7/layout/RepeatingBendingProcessNew"/>
    <dgm:cxn modelId="{6F650E3B-AEA0-4B0C-B41A-2B2210F35F3A}" type="presParOf" srcId="{E015B9D8-735C-499B-9856-73F5A8D1FED8}" destId="{8F3DCF8B-AAD9-4953-8ECD-CCE5CBB4C24F}" srcOrd="7" destOrd="0" presId="urn:microsoft.com/office/officeart/2016/7/layout/RepeatingBendingProcessNew"/>
    <dgm:cxn modelId="{81EEBE73-D4EA-4C2C-AB0F-68F62E55BB4F}" type="presParOf" srcId="{8F3DCF8B-AAD9-4953-8ECD-CCE5CBB4C24F}" destId="{B5B93CCD-E3D3-41EC-9274-FEE30EBF8C8B}" srcOrd="0" destOrd="0" presId="urn:microsoft.com/office/officeart/2016/7/layout/RepeatingBendingProcessNew"/>
    <dgm:cxn modelId="{688CE169-3EC9-40E0-8986-0FE6EDB7502A}" type="presParOf" srcId="{E015B9D8-735C-499B-9856-73F5A8D1FED8}" destId="{37C79853-657E-471C-9FEE-F07CEBCE7369}" srcOrd="8" destOrd="0" presId="urn:microsoft.com/office/officeart/2016/7/layout/RepeatingBendingProcessNew"/>
    <dgm:cxn modelId="{3E073D3A-3A3A-4FBB-B140-86169E63CF8E}" type="presParOf" srcId="{E015B9D8-735C-499B-9856-73F5A8D1FED8}" destId="{C10749B3-F46A-4D57-9249-6E25D16E23FC}" srcOrd="9" destOrd="0" presId="urn:microsoft.com/office/officeart/2016/7/layout/RepeatingBendingProcessNew"/>
    <dgm:cxn modelId="{6A3721DD-EB64-426C-AFA7-D04B2475527C}" type="presParOf" srcId="{C10749B3-F46A-4D57-9249-6E25D16E23FC}" destId="{C4B05C6B-C7C3-464F-9213-F739FBE8C38B}" srcOrd="0" destOrd="0" presId="urn:microsoft.com/office/officeart/2016/7/layout/RepeatingBendingProcessNew"/>
    <dgm:cxn modelId="{02E6CAA0-9B50-41CE-9A14-87B669DE0643}" type="presParOf" srcId="{E015B9D8-735C-499B-9856-73F5A8D1FED8}" destId="{AC67ED54-D50B-40C8-87FF-43EFD4D8295F}" srcOrd="10" destOrd="0" presId="urn:microsoft.com/office/officeart/2016/7/layout/RepeatingBendingProcessNew"/>
    <dgm:cxn modelId="{6A5061CE-52B7-4207-838B-64CBE84B11D4}" type="presParOf" srcId="{E015B9D8-735C-499B-9856-73F5A8D1FED8}" destId="{4F05A34E-F49E-4C6A-B12C-B50F899C72C6}" srcOrd="11" destOrd="0" presId="urn:microsoft.com/office/officeart/2016/7/layout/RepeatingBendingProcessNew"/>
    <dgm:cxn modelId="{E77E88FB-C4E9-4C12-B520-8F193E6E3E18}" type="presParOf" srcId="{4F05A34E-F49E-4C6A-B12C-B50F899C72C6}" destId="{9F751BC6-D42B-4972-8612-8E751B159B8D}" srcOrd="0" destOrd="0" presId="urn:microsoft.com/office/officeart/2016/7/layout/RepeatingBendingProcessNew"/>
    <dgm:cxn modelId="{E950B87B-C674-4A7A-95ED-2ADF856BC6AB}" type="presParOf" srcId="{E015B9D8-735C-499B-9856-73F5A8D1FED8}" destId="{CB0A0E18-673D-44A4-9AB2-698D30545461}" srcOrd="12" destOrd="0" presId="urn:microsoft.com/office/officeart/2016/7/layout/RepeatingBendingProcessNew"/>
    <dgm:cxn modelId="{570EF79D-3B61-490E-87F4-19A9AEB9DF56}" type="presParOf" srcId="{E015B9D8-735C-499B-9856-73F5A8D1FED8}" destId="{E1FD0F90-9EAE-49C2-A0CB-2C6ABB722B12}" srcOrd="13" destOrd="0" presId="urn:microsoft.com/office/officeart/2016/7/layout/RepeatingBendingProcessNew"/>
    <dgm:cxn modelId="{C3F00900-A8AB-44D8-A88E-12F9B2F2A851}" type="presParOf" srcId="{E1FD0F90-9EAE-49C2-A0CB-2C6ABB722B12}" destId="{702BBA18-D2F1-45CC-88DB-5121A3B5CD6E}" srcOrd="0" destOrd="0" presId="urn:microsoft.com/office/officeart/2016/7/layout/RepeatingBendingProcessNew"/>
    <dgm:cxn modelId="{0A5C12E6-348A-485C-8605-A54872E12188}" type="presParOf" srcId="{E015B9D8-735C-499B-9856-73F5A8D1FED8}" destId="{78FCC710-F01E-4C59-9CAA-8FB3AB335E75}" srcOrd="14" destOrd="0" presId="urn:microsoft.com/office/officeart/2016/7/layout/RepeatingBendingProcessNew"/>
    <dgm:cxn modelId="{0B1F6DFF-116E-4164-A42A-5ABBC2546ECD}" type="presParOf" srcId="{E015B9D8-735C-499B-9856-73F5A8D1FED8}" destId="{1F449B56-A836-4524-A482-1552F8BE9D92}" srcOrd="15" destOrd="0" presId="urn:microsoft.com/office/officeart/2016/7/layout/RepeatingBendingProcessNew"/>
    <dgm:cxn modelId="{84DD8320-8D70-48FB-A2FC-9890BB63B6D1}" type="presParOf" srcId="{1F449B56-A836-4524-A482-1552F8BE9D92}" destId="{8B48D810-A2CC-48B7-A4A3-452B8FECDBDF}" srcOrd="0" destOrd="0" presId="urn:microsoft.com/office/officeart/2016/7/layout/RepeatingBendingProcessNew"/>
    <dgm:cxn modelId="{C5D21141-12F4-4075-84E5-A7CA29BBAC29}" type="presParOf" srcId="{E015B9D8-735C-499B-9856-73F5A8D1FED8}" destId="{90BB5D52-B95C-4B65-9B61-DF5FE591A5F5}" srcOrd="16" destOrd="0" presId="urn:microsoft.com/office/officeart/2016/7/layout/RepeatingBendingProcessNew"/>
    <dgm:cxn modelId="{94A5C590-5452-4766-B847-A7C978A9AD7C}" type="presParOf" srcId="{E015B9D8-735C-499B-9856-73F5A8D1FED8}" destId="{010D0F09-435E-4937-AFF0-3519EC4CE874}" srcOrd="17" destOrd="0" presId="urn:microsoft.com/office/officeart/2016/7/layout/RepeatingBendingProcessNew"/>
    <dgm:cxn modelId="{1CA7E424-EE9F-4343-BE2B-87701E9BB587}" type="presParOf" srcId="{010D0F09-435E-4937-AFF0-3519EC4CE874}" destId="{0D54EF33-CC1B-45D5-B40F-F13E596B40DE}" srcOrd="0" destOrd="0" presId="urn:microsoft.com/office/officeart/2016/7/layout/RepeatingBendingProcessNew"/>
    <dgm:cxn modelId="{9773106F-B8BA-4E97-9A53-677184B48A48}" type="presParOf" srcId="{E015B9D8-735C-499B-9856-73F5A8D1FED8}" destId="{E8121DD5-8EFF-486B-A79B-885D5D241C3A}" srcOrd="18" destOrd="0" presId="urn:microsoft.com/office/officeart/2016/7/layout/RepeatingBendingProcessNew"/>
    <dgm:cxn modelId="{DD80EEA7-A046-4843-BE4D-577BA92232F0}" type="presParOf" srcId="{E015B9D8-735C-499B-9856-73F5A8D1FED8}" destId="{9EC2F11F-EF21-4784-A542-93F099EDECC9}" srcOrd="19" destOrd="0" presId="urn:microsoft.com/office/officeart/2016/7/layout/RepeatingBendingProcessNew"/>
    <dgm:cxn modelId="{F0AA942D-0A71-4B62-AE02-00ADB2AB7F0C}" type="presParOf" srcId="{9EC2F11F-EF21-4784-A542-93F099EDECC9}" destId="{79CEC13A-9DB5-45D2-937B-4DD1AA143AFD}" srcOrd="0" destOrd="0" presId="urn:microsoft.com/office/officeart/2016/7/layout/RepeatingBendingProcessNew"/>
    <dgm:cxn modelId="{4F24FB4C-E907-4FFF-9A2B-9268C0261D2E}" type="presParOf" srcId="{E015B9D8-735C-499B-9856-73F5A8D1FED8}" destId="{8F02F959-AD4F-40F7-90CD-6EF7320A899A}" srcOrd="20" destOrd="0" presId="urn:microsoft.com/office/officeart/2016/7/layout/RepeatingBendingProcessNew"/>
    <dgm:cxn modelId="{9FD7B3DC-02AE-4010-8839-19ED97A868E0}" type="presParOf" srcId="{E015B9D8-735C-499B-9856-73F5A8D1FED8}" destId="{B1C59E41-E606-4A46-8556-086AEA9462FC}" srcOrd="21" destOrd="0" presId="urn:microsoft.com/office/officeart/2016/7/layout/RepeatingBendingProcessNew"/>
    <dgm:cxn modelId="{3F4A5B4C-B4F0-41DD-AD92-C304493A29C3}" type="presParOf" srcId="{B1C59E41-E606-4A46-8556-086AEA9462FC}" destId="{FCE47E9D-05D2-4DF9-9439-4515BFD19C87}" srcOrd="0" destOrd="0" presId="urn:microsoft.com/office/officeart/2016/7/layout/RepeatingBendingProcessNew"/>
    <dgm:cxn modelId="{667E450D-D90F-4667-AEB9-185749D6DD80}" type="presParOf" srcId="{E015B9D8-735C-499B-9856-73F5A8D1FED8}" destId="{43EF6762-2695-49B7-81F7-0F51DBDDCB06}" srcOrd="22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593E0BF-4365-43CD-88BD-B2F2F0CC354B}" type="doc">
      <dgm:prSet loTypeId="urn:microsoft.com/office/officeart/2016/7/layout/RepeatingBendingProcessNew" loCatId="process" qsTypeId="urn:microsoft.com/office/officeart/2005/8/quickstyle/simple2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EB4E0F07-B439-489B-B682-F9B4857D17AF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Wykłady i prezentacje</a:t>
          </a:r>
          <a:endParaRPr lang="en-US" dirty="0">
            <a:solidFill>
              <a:schemeClr val="tx1"/>
            </a:solidFill>
          </a:endParaRPr>
        </a:p>
      </dgm:t>
    </dgm:pt>
    <dgm:pt modelId="{B2E5707C-9DAC-4506-A563-81562BD8201E}" type="parTrans" cxnId="{D2C7DB4B-D6EE-42DF-B350-9D90B542813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5C5A45E-A70D-4997-AFB6-E61EFF422E10}" type="sibTrans" cxnId="{D2C7DB4B-D6EE-42DF-B350-9D90B542813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F65EFC7-255F-464B-8CB5-002E95ABD76E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Warsztaty, ćwiczenia zespołowe</a:t>
          </a:r>
          <a:endParaRPr lang="en-US" dirty="0">
            <a:solidFill>
              <a:schemeClr val="tx1"/>
            </a:solidFill>
          </a:endParaRPr>
        </a:p>
      </dgm:t>
    </dgm:pt>
    <dgm:pt modelId="{EC0FEEFE-6FB2-4F07-A7C2-395EEEB41A1F}" type="parTrans" cxnId="{0CC4CD5D-B2B5-4354-BBAA-AB0FCF0D8BC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5E3D3E0-E7BD-482D-A65C-A3F090237469}" type="sibTrans" cxnId="{0CC4CD5D-B2B5-4354-BBAA-AB0FCF0D8BC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B470C62-371E-4B47-A7A0-335AED22BDA2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Ćwiczenia indywidualne</a:t>
          </a:r>
          <a:endParaRPr lang="en-US" dirty="0">
            <a:solidFill>
              <a:schemeClr val="tx1"/>
            </a:solidFill>
          </a:endParaRPr>
        </a:p>
      </dgm:t>
    </dgm:pt>
    <dgm:pt modelId="{9426FBD5-F431-4943-9064-9EB842CAA995}" type="parTrans" cxnId="{A7C33794-1EE8-4CF5-8007-700D1484642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972B94-38B6-4CD6-9EE2-8E8896C89BCB}" type="sibTrans" cxnId="{A7C33794-1EE8-4CF5-8007-700D1484642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074E385-1AFF-433E-A11E-199D7239F5DA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Studium przypadku</a:t>
          </a:r>
          <a:endParaRPr lang="en-US" dirty="0">
            <a:solidFill>
              <a:schemeClr val="tx1"/>
            </a:solidFill>
          </a:endParaRPr>
        </a:p>
      </dgm:t>
    </dgm:pt>
    <dgm:pt modelId="{8DDC83EE-2AF8-4FFF-ACC8-FCEDC659EE80}" type="parTrans" cxnId="{BFBB1372-5EF8-44DD-A00F-6128006497C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37C1C16-E881-48F5-BBCF-885F53035035}" type="sibTrans" cxnId="{BFBB1372-5EF8-44DD-A00F-6128006497C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CB74E36-5988-4A96-A25E-9F5586F50ADF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Odgrywanie ról</a:t>
          </a:r>
          <a:endParaRPr lang="en-US" dirty="0">
            <a:solidFill>
              <a:schemeClr val="tx1"/>
            </a:solidFill>
          </a:endParaRPr>
        </a:p>
      </dgm:t>
    </dgm:pt>
    <dgm:pt modelId="{91354F3A-FAFC-40EE-B7F5-42215EBD7E75}" type="parTrans" cxnId="{333D6C66-DB6A-407B-89B5-56C434483D9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A9C8A72-5B72-4863-AC2B-EDD85CA1FE99}" type="sibTrans" cxnId="{333D6C66-DB6A-407B-89B5-56C434483D9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7C0CB1A-149D-41C9-BA9E-D8859870D856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Gry symulacyjne</a:t>
          </a:r>
          <a:endParaRPr lang="en-US" dirty="0">
            <a:solidFill>
              <a:schemeClr val="tx1"/>
            </a:solidFill>
          </a:endParaRPr>
        </a:p>
      </dgm:t>
    </dgm:pt>
    <dgm:pt modelId="{3E931E66-9A1F-4DFD-B286-655ECB4DD34A}" type="parTrans" cxnId="{CD18F5D8-51D4-4FF3-B4EC-E8F0BAAEC96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6606829-D974-423E-B356-E9BB500F7F2E}" type="sibTrans" cxnId="{CD18F5D8-51D4-4FF3-B4EC-E8F0BAAEC96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E70FEE6-B479-4746-B0AC-D5EC60240C0B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Gry scenariuszowe</a:t>
          </a:r>
          <a:endParaRPr lang="en-US" dirty="0">
            <a:solidFill>
              <a:schemeClr val="tx1"/>
            </a:solidFill>
          </a:endParaRPr>
        </a:p>
      </dgm:t>
    </dgm:pt>
    <dgm:pt modelId="{C8CD29B6-CDD4-4053-9A3C-B38B892F6256}" type="parTrans" cxnId="{D88FD5F2-3CB8-404F-9FD1-3FF61476747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118791F-177A-4251-AF7F-8948E21AE48C}" type="sibTrans" cxnId="{D88FD5F2-3CB8-404F-9FD1-3FF61476747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5CBDF9C-19F5-4C6A-AF5A-82BDA376FF2E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Dyskusja, sesje pytań</a:t>
          </a:r>
          <a:endParaRPr lang="en-US" dirty="0">
            <a:solidFill>
              <a:schemeClr val="tx1"/>
            </a:solidFill>
          </a:endParaRPr>
        </a:p>
      </dgm:t>
    </dgm:pt>
    <dgm:pt modelId="{53F56A4C-17A8-4FEF-92DA-44F69C031E77}" type="parTrans" cxnId="{E11F91D4-FD9C-4E0F-A42F-0B81B306CD2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3515B67-F31F-410A-A9F0-BA81F85C95D6}" type="sibTrans" cxnId="{E11F91D4-FD9C-4E0F-A42F-0B81B306CD2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7B929C9-9197-48CB-AF26-2FB35574BCD5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Testy </a:t>
          </a:r>
          <a:endParaRPr lang="en-US" dirty="0">
            <a:solidFill>
              <a:schemeClr val="tx1"/>
            </a:solidFill>
          </a:endParaRPr>
        </a:p>
      </dgm:t>
    </dgm:pt>
    <dgm:pt modelId="{06C0160F-8902-46AF-9BFD-678241289CD3}" type="parTrans" cxnId="{2D5B4A20-3E93-4556-AEE8-71886A0E08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7589681-135E-4D71-960C-B61B1AF3AB88}" type="sibTrans" cxnId="{2D5B4A20-3E93-4556-AEE8-71886A0E08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105D205-8A6A-48F9-8EE9-9F00E97306A1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E-learning</a:t>
          </a:r>
          <a:endParaRPr lang="en-US" dirty="0">
            <a:solidFill>
              <a:schemeClr val="tx1"/>
            </a:solidFill>
          </a:endParaRPr>
        </a:p>
      </dgm:t>
    </dgm:pt>
    <dgm:pt modelId="{DBF45944-5F69-43D2-8490-2E591E746C22}" type="parTrans" cxnId="{74D36EF9-ECC9-4F39-B07F-293EC17C117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C7B1B93-FB97-47EB-B9DE-B70091C8C7D9}" type="sibTrans" cxnId="{74D36EF9-ECC9-4F39-B07F-293EC17C117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9E5F902-D791-4166-93BF-C274A2B10348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Samodoskonalenie </a:t>
          </a:r>
          <a:endParaRPr lang="en-US" dirty="0">
            <a:solidFill>
              <a:schemeClr val="tx1"/>
            </a:solidFill>
          </a:endParaRPr>
        </a:p>
      </dgm:t>
    </dgm:pt>
    <dgm:pt modelId="{6FF40CA6-CBD0-4481-B760-BACF65C42F9E}" type="parTrans" cxnId="{DE2BE9A7-1BBA-496D-90BF-0F40684B4D9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661940B-D3CB-4EBF-81C1-D5CB976302E5}" type="sibTrans" cxnId="{DE2BE9A7-1BBA-496D-90BF-0F40684B4D9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C1A7072-9828-4E25-B19C-BB3F36A862A6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Zadania projektowe</a:t>
          </a:r>
          <a:endParaRPr lang="en-US" dirty="0">
            <a:solidFill>
              <a:schemeClr val="tx1"/>
            </a:solidFill>
          </a:endParaRPr>
        </a:p>
      </dgm:t>
    </dgm:pt>
    <dgm:pt modelId="{891561FE-62AD-4904-82BB-1FF569FD919D}" type="parTrans" cxnId="{8DC8CC62-DBA1-4913-B441-BCB68DF93A6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3DBF896-BE04-4748-AAF0-3C5F149FB8B2}" type="sibTrans" cxnId="{8DC8CC62-DBA1-4913-B441-BCB68DF93A6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D0F9CDB-9546-4DC1-BA91-D04CA8779E81}" type="pres">
      <dgm:prSet presAssocID="{4593E0BF-4365-43CD-88BD-B2F2F0CC354B}" presName="Name0" presStyleCnt="0">
        <dgm:presLayoutVars>
          <dgm:dir/>
          <dgm:resizeHandles val="exact"/>
        </dgm:presLayoutVars>
      </dgm:prSet>
      <dgm:spPr/>
    </dgm:pt>
    <dgm:pt modelId="{BA2366F9-703C-487A-9DF6-FC78925F08C3}" type="pres">
      <dgm:prSet presAssocID="{EB4E0F07-B439-489B-B682-F9B4857D17AF}" presName="node" presStyleLbl="node1" presStyleIdx="0" presStyleCnt="12">
        <dgm:presLayoutVars>
          <dgm:bulletEnabled val="1"/>
        </dgm:presLayoutVars>
      </dgm:prSet>
      <dgm:spPr/>
    </dgm:pt>
    <dgm:pt modelId="{736743A5-66BE-4A89-B1F4-434C39A58396}" type="pres">
      <dgm:prSet presAssocID="{45C5A45E-A70D-4997-AFB6-E61EFF422E10}" presName="sibTrans" presStyleLbl="sibTrans1D1" presStyleIdx="0" presStyleCnt="11"/>
      <dgm:spPr/>
    </dgm:pt>
    <dgm:pt modelId="{04C47B39-CE55-483C-AF53-0168D42C831C}" type="pres">
      <dgm:prSet presAssocID="{45C5A45E-A70D-4997-AFB6-E61EFF422E10}" presName="connectorText" presStyleLbl="sibTrans1D1" presStyleIdx="0" presStyleCnt="11"/>
      <dgm:spPr/>
    </dgm:pt>
    <dgm:pt modelId="{2A48BB31-90AD-4D0D-8157-9B236CBDD43E}" type="pres">
      <dgm:prSet presAssocID="{0F65EFC7-255F-464B-8CB5-002E95ABD76E}" presName="node" presStyleLbl="node1" presStyleIdx="1" presStyleCnt="12">
        <dgm:presLayoutVars>
          <dgm:bulletEnabled val="1"/>
        </dgm:presLayoutVars>
      </dgm:prSet>
      <dgm:spPr/>
    </dgm:pt>
    <dgm:pt modelId="{C7DA7D47-8F88-41BA-AC3B-955F0F9B7315}" type="pres">
      <dgm:prSet presAssocID="{25E3D3E0-E7BD-482D-A65C-A3F090237469}" presName="sibTrans" presStyleLbl="sibTrans1D1" presStyleIdx="1" presStyleCnt="11"/>
      <dgm:spPr/>
    </dgm:pt>
    <dgm:pt modelId="{CE418D58-3831-4EF0-9823-69319AD839DA}" type="pres">
      <dgm:prSet presAssocID="{25E3D3E0-E7BD-482D-A65C-A3F090237469}" presName="connectorText" presStyleLbl="sibTrans1D1" presStyleIdx="1" presStyleCnt="11"/>
      <dgm:spPr/>
    </dgm:pt>
    <dgm:pt modelId="{2A4C4BB0-7B74-4AEA-9249-D129603E6945}" type="pres">
      <dgm:prSet presAssocID="{AB470C62-371E-4B47-A7A0-335AED22BDA2}" presName="node" presStyleLbl="node1" presStyleIdx="2" presStyleCnt="12">
        <dgm:presLayoutVars>
          <dgm:bulletEnabled val="1"/>
        </dgm:presLayoutVars>
      </dgm:prSet>
      <dgm:spPr/>
    </dgm:pt>
    <dgm:pt modelId="{7BF19023-7C7E-455F-937B-6A89E3A18AC0}" type="pres">
      <dgm:prSet presAssocID="{DD972B94-38B6-4CD6-9EE2-8E8896C89BCB}" presName="sibTrans" presStyleLbl="sibTrans1D1" presStyleIdx="2" presStyleCnt="11"/>
      <dgm:spPr/>
    </dgm:pt>
    <dgm:pt modelId="{CDFDCDA6-241D-403C-A682-0579B463DBE0}" type="pres">
      <dgm:prSet presAssocID="{DD972B94-38B6-4CD6-9EE2-8E8896C89BCB}" presName="connectorText" presStyleLbl="sibTrans1D1" presStyleIdx="2" presStyleCnt="11"/>
      <dgm:spPr/>
    </dgm:pt>
    <dgm:pt modelId="{1C4F91D0-8577-4B02-A795-1326DF07A551}" type="pres">
      <dgm:prSet presAssocID="{3074E385-1AFF-433E-A11E-199D7239F5DA}" presName="node" presStyleLbl="node1" presStyleIdx="3" presStyleCnt="12">
        <dgm:presLayoutVars>
          <dgm:bulletEnabled val="1"/>
        </dgm:presLayoutVars>
      </dgm:prSet>
      <dgm:spPr/>
    </dgm:pt>
    <dgm:pt modelId="{CDCC901C-37F2-4653-AC46-E4A84DF188F7}" type="pres">
      <dgm:prSet presAssocID="{737C1C16-E881-48F5-BBCF-885F53035035}" presName="sibTrans" presStyleLbl="sibTrans1D1" presStyleIdx="3" presStyleCnt="11"/>
      <dgm:spPr/>
    </dgm:pt>
    <dgm:pt modelId="{90BCC1FD-4765-4FA3-85D7-1782957939F8}" type="pres">
      <dgm:prSet presAssocID="{737C1C16-E881-48F5-BBCF-885F53035035}" presName="connectorText" presStyleLbl="sibTrans1D1" presStyleIdx="3" presStyleCnt="11"/>
      <dgm:spPr/>
    </dgm:pt>
    <dgm:pt modelId="{C6CCA4EC-8846-45CC-A8C0-3E38F8972D73}" type="pres">
      <dgm:prSet presAssocID="{2CB74E36-5988-4A96-A25E-9F5586F50ADF}" presName="node" presStyleLbl="node1" presStyleIdx="4" presStyleCnt="12">
        <dgm:presLayoutVars>
          <dgm:bulletEnabled val="1"/>
        </dgm:presLayoutVars>
      </dgm:prSet>
      <dgm:spPr/>
    </dgm:pt>
    <dgm:pt modelId="{9D6B7D73-1161-436B-92A1-7D3FCD6A22CC}" type="pres">
      <dgm:prSet presAssocID="{9A9C8A72-5B72-4863-AC2B-EDD85CA1FE99}" presName="sibTrans" presStyleLbl="sibTrans1D1" presStyleIdx="4" presStyleCnt="11"/>
      <dgm:spPr/>
    </dgm:pt>
    <dgm:pt modelId="{8F7296B8-F900-4DE8-A041-A1DB85CB318A}" type="pres">
      <dgm:prSet presAssocID="{9A9C8A72-5B72-4863-AC2B-EDD85CA1FE99}" presName="connectorText" presStyleLbl="sibTrans1D1" presStyleIdx="4" presStyleCnt="11"/>
      <dgm:spPr/>
    </dgm:pt>
    <dgm:pt modelId="{CDE126DA-11B6-4F3B-B87C-9FA57A5ED6A7}" type="pres">
      <dgm:prSet presAssocID="{37C0CB1A-149D-41C9-BA9E-D8859870D856}" presName="node" presStyleLbl="node1" presStyleIdx="5" presStyleCnt="12">
        <dgm:presLayoutVars>
          <dgm:bulletEnabled val="1"/>
        </dgm:presLayoutVars>
      </dgm:prSet>
      <dgm:spPr/>
    </dgm:pt>
    <dgm:pt modelId="{42514368-3DBD-4766-BAD1-C90E448FD21E}" type="pres">
      <dgm:prSet presAssocID="{86606829-D974-423E-B356-E9BB500F7F2E}" presName="sibTrans" presStyleLbl="sibTrans1D1" presStyleIdx="5" presStyleCnt="11"/>
      <dgm:spPr/>
    </dgm:pt>
    <dgm:pt modelId="{91B4F6F5-C721-4208-8E28-D2EA288D487A}" type="pres">
      <dgm:prSet presAssocID="{86606829-D974-423E-B356-E9BB500F7F2E}" presName="connectorText" presStyleLbl="sibTrans1D1" presStyleIdx="5" presStyleCnt="11"/>
      <dgm:spPr/>
    </dgm:pt>
    <dgm:pt modelId="{53751C81-4963-4858-8345-143D51E3DA46}" type="pres">
      <dgm:prSet presAssocID="{EE70FEE6-B479-4746-B0AC-D5EC60240C0B}" presName="node" presStyleLbl="node1" presStyleIdx="6" presStyleCnt="12">
        <dgm:presLayoutVars>
          <dgm:bulletEnabled val="1"/>
        </dgm:presLayoutVars>
      </dgm:prSet>
      <dgm:spPr/>
    </dgm:pt>
    <dgm:pt modelId="{1B129150-F176-49DE-B369-CAD92B0DD448}" type="pres">
      <dgm:prSet presAssocID="{2118791F-177A-4251-AF7F-8948E21AE48C}" presName="sibTrans" presStyleLbl="sibTrans1D1" presStyleIdx="6" presStyleCnt="11"/>
      <dgm:spPr/>
    </dgm:pt>
    <dgm:pt modelId="{DA71C291-F7E7-433A-85AA-7CE5F4F6CC5C}" type="pres">
      <dgm:prSet presAssocID="{2118791F-177A-4251-AF7F-8948E21AE48C}" presName="connectorText" presStyleLbl="sibTrans1D1" presStyleIdx="6" presStyleCnt="11"/>
      <dgm:spPr/>
    </dgm:pt>
    <dgm:pt modelId="{03B5E21F-0A42-4EDC-A7AD-6F424DF8EC8E}" type="pres">
      <dgm:prSet presAssocID="{A5CBDF9C-19F5-4C6A-AF5A-82BDA376FF2E}" presName="node" presStyleLbl="node1" presStyleIdx="7" presStyleCnt="12">
        <dgm:presLayoutVars>
          <dgm:bulletEnabled val="1"/>
        </dgm:presLayoutVars>
      </dgm:prSet>
      <dgm:spPr/>
    </dgm:pt>
    <dgm:pt modelId="{9A744EB5-30D4-4E4D-BA03-4E148F131950}" type="pres">
      <dgm:prSet presAssocID="{83515B67-F31F-410A-A9F0-BA81F85C95D6}" presName="sibTrans" presStyleLbl="sibTrans1D1" presStyleIdx="7" presStyleCnt="11"/>
      <dgm:spPr/>
    </dgm:pt>
    <dgm:pt modelId="{06C56129-E6D0-4B6D-A6A3-1D6CF496C706}" type="pres">
      <dgm:prSet presAssocID="{83515B67-F31F-410A-A9F0-BA81F85C95D6}" presName="connectorText" presStyleLbl="sibTrans1D1" presStyleIdx="7" presStyleCnt="11"/>
      <dgm:spPr/>
    </dgm:pt>
    <dgm:pt modelId="{F52248B1-0A6B-4611-BED6-8CB73A15C39E}" type="pres">
      <dgm:prSet presAssocID="{17B929C9-9197-48CB-AF26-2FB35574BCD5}" presName="node" presStyleLbl="node1" presStyleIdx="8" presStyleCnt="12">
        <dgm:presLayoutVars>
          <dgm:bulletEnabled val="1"/>
        </dgm:presLayoutVars>
      </dgm:prSet>
      <dgm:spPr/>
    </dgm:pt>
    <dgm:pt modelId="{1776EEF8-8BA6-49CA-B8FD-B00A7CF87D7D}" type="pres">
      <dgm:prSet presAssocID="{77589681-135E-4D71-960C-B61B1AF3AB88}" presName="sibTrans" presStyleLbl="sibTrans1D1" presStyleIdx="8" presStyleCnt="11"/>
      <dgm:spPr/>
    </dgm:pt>
    <dgm:pt modelId="{F63E5946-2B2E-47E4-B275-363EB509D76C}" type="pres">
      <dgm:prSet presAssocID="{77589681-135E-4D71-960C-B61B1AF3AB88}" presName="connectorText" presStyleLbl="sibTrans1D1" presStyleIdx="8" presStyleCnt="11"/>
      <dgm:spPr/>
    </dgm:pt>
    <dgm:pt modelId="{2BA50498-3992-43CE-818E-46A243909082}" type="pres">
      <dgm:prSet presAssocID="{F105D205-8A6A-48F9-8EE9-9F00E97306A1}" presName="node" presStyleLbl="node1" presStyleIdx="9" presStyleCnt="12">
        <dgm:presLayoutVars>
          <dgm:bulletEnabled val="1"/>
        </dgm:presLayoutVars>
      </dgm:prSet>
      <dgm:spPr/>
    </dgm:pt>
    <dgm:pt modelId="{518B3D2E-9242-48FE-AEA8-4B87668B03E2}" type="pres">
      <dgm:prSet presAssocID="{4C7B1B93-FB97-47EB-B9DE-B70091C8C7D9}" presName="sibTrans" presStyleLbl="sibTrans1D1" presStyleIdx="9" presStyleCnt="11"/>
      <dgm:spPr/>
    </dgm:pt>
    <dgm:pt modelId="{9178AEF0-F02B-41F1-9375-179A2C8CD727}" type="pres">
      <dgm:prSet presAssocID="{4C7B1B93-FB97-47EB-B9DE-B70091C8C7D9}" presName="connectorText" presStyleLbl="sibTrans1D1" presStyleIdx="9" presStyleCnt="11"/>
      <dgm:spPr/>
    </dgm:pt>
    <dgm:pt modelId="{1B6EF90C-00B8-4B2E-A7EC-C606C72C141A}" type="pres">
      <dgm:prSet presAssocID="{09E5F902-D791-4166-93BF-C274A2B10348}" presName="node" presStyleLbl="node1" presStyleIdx="10" presStyleCnt="12">
        <dgm:presLayoutVars>
          <dgm:bulletEnabled val="1"/>
        </dgm:presLayoutVars>
      </dgm:prSet>
      <dgm:spPr/>
    </dgm:pt>
    <dgm:pt modelId="{EBC28679-A5BF-43DC-8B71-382E8B92FC54}" type="pres">
      <dgm:prSet presAssocID="{2661940B-D3CB-4EBF-81C1-D5CB976302E5}" presName="sibTrans" presStyleLbl="sibTrans1D1" presStyleIdx="10" presStyleCnt="11"/>
      <dgm:spPr/>
    </dgm:pt>
    <dgm:pt modelId="{B8DF32D7-F1C9-443A-BB95-796D868F4ECE}" type="pres">
      <dgm:prSet presAssocID="{2661940B-D3CB-4EBF-81C1-D5CB976302E5}" presName="connectorText" presStyleLbl="sibTrans1D1" presStyleIdx="10" presStyleCnt="11"/>
      <dgm:spPr/>
    </dgm:pt>
    <dgm:pt modelId="{15430806-0A66-4CB6-A851-4AC37CE09FD9}" type="pres">
      <dgm:prSet presAssocID="{3C1A7072-9828-4E25-B19C-BB3F36A862A6}" presName="node" presStyleLbl="node1" presStyleIdx="11" presStyleCnt="12">
        <dgm:presLayoutVars>
          <dgm:bulletEnabled val="1"/>
        </dgm:presLayoutVars>
      </dgm:prSet>
      <dgm:spPr/>
    </dgm:pt>
  </dgm:ptLst>
  <dgm:cxnLst>
    <dgm:cxn modelId="{C654EF01-1254-40B4-A184-90F567976EE2}" type="presOf" srcId="{4C7B1B93-FB97-47EB-B9DE-B70091C8C7D9}" destId="{9178AEF0-F02B-41F1-9375-179A2C8CD727}" srcOrd="1" destOrd="0" presId="urn:microsoft.com/office/officeart/2016/7/layout/RepeatingBendingProcessNew"/>
    <dgm:cxn modelId="{AFD16E03-B522-4254-8B55-F418F4E6A3D4}" type="presOf" srcId="{77589681-135E-4D71-960C-B61B1AF3AB88}" destId="{1776EEF8-8BA6-49CA-B8FD-B00A7CF87D7D}" srcOrd="0" destOrd="0" presId="urn:microsoft.com/office/officeart/2016/7/layout/RepeatingBendingProcessNew"/>
    <dgm:cxn modelId="{2E77CA0C-BD49-4066-991C-7BB199FCFCFA}" type="presOf" srcId="{3074E385-1AFF-433E-A11E-199D7239F5DA}" destId="{1C4F91D0-8577-4B02-A795-1326DF07A551}" srcOrd="0" destOrd="0" presId="urn:microsoft.com/office/officeart/2016/7/layout/RepeatingBendingProcessNew"/>
    <dgm:cxn modelId="{A239961C-B26F-4548-9FA2-CEFC85E5C2D7}" type="presOf" srcId="{0F65EFC7-255F-464B-8CB5-002E95ABD76E}" destId="{2A48BB31-90AD-4D0D-8157-9B236CBDD43E}" srcOrd="0" destOrd="0" presId="urn:microsoft.com/office/officeart/2016/7/layout/RepeatingBendingProcessNew"/>
    <dgm:cxn modelId="{2D5B4A20-3E93-4556-AEE8-71886A0E0841}" srcId="{4593E0BF-4365-43CD-88BD-B2F2F0CC354B}" destId="{17B929C9-9197-48CB-AF26-2FB35574BCD5}" srcOrd="8" destOrd="0" parTransId="{06C0160F-8902-46AF-9BFD-678241289CD3}" sibTransId="{77589681-135E-4D71-960C-B61B1AF3AB88}"/>
    <dgm:cxn modelId="{AD063A24-0B91-4554-82FA-217628FAD9B7}" type="presOf" srcId="{2661940B-D3CB-4EBF-81C1-D5CB976302E5}" destId="{EBC28679-A5BF-43DC-8B71-382E8B92FC54}" srcOrd="0" destOrd="0" presId="urn:microsoft.com/office/officeart/2016/7/layout/RepeatingBendingProcessNew"/>
    <dgm:cxn modelId="{A535D728-F8C3-4D3A-88D5-F22F02DF9041}" type="presOf" srcId="{737C1C16-E881-48F5-BBCF-885F53035035}" destId="{CDCC901C-37F2-4653-AC46-E4A84DF188F7}" srcOrd="0" destOrd="0" presId="urn:microsoft.com/office/officeart/2016/7/layout/RepeatingBendingProcessNew"/>
    <dgm:cxn modelId="{78A9F62A-8E57-4851-ADF8-C2F23E0553C8}" type="presOf" srcId="{77589681-135E-4D71-960C-B61B1AF3AB88}" destId="{F63E5946-2B2E-47E4-B275-363EB509D76C}" srcOrd="1" destOrd="0" presId="urn:microsoft.com/office/officeart/2016/7/layout/RepeatingBendingProcessNew"/>
    <dgm:cxn modelId="{AB07A836-03EF-41DD-BE3D-5E13AC28DF83}" type="presOf" srcId="{DD972B94-38B6-4CD6-9EE2-8E8896C89BCB}" destId="{7BF19023-7C7E-455F-937B-6A89E3A18AC0}" srcOrd="0" destOrd="0" presId="urn:microsoft.com/office/officeart/2016/7/layout/RepeatingBendingProcessNew"/>
    <dgm:cxn modelId="{3AD39B38-C7DC-464F-9C40-EA0471F0F878}" type="presOf" srcId="{2661940B-D3CB-4EBF-81C1-D5CB976302E5}" destId="{B8DF32D7-F1C9-443A-BB95-796D868F4ECE}" srcOrd="1" destOrd="0" presId="urn:microsoft.com/office/officeart/2016/7/layout/RepeatingBendingProcessNew"/>
    <dgm:cxn modelId="{40E9B23D-0358-4169-A5B1-C8772AA5BCF4}" type="presOf" srcId="{2118791F-177A-4251-AF7F-8948E21AE48C}" destId="{1B129150-F176-49DE-B369-CAD92B0DD448}" srcOrd="0" destOrd="0" presId="urn:microsoft.com/office/officeart/2016/7/layout/RepeatingBendingProcessNew"/>
    <dgm:cxn modelId="{4899BB5C-FD5F-440A-B810-DB7ED2F9E932}" type="presOf" srcId="{25E3D3E0-E7BD-482D-A65C-A3F090237469}" destId="{CE418D58-3831-4EF0-9823-69319AD839DA}" srcOrd="1" destOrd="0" presId="urn:microsoft.com/office/officeart/2016/7/layout/RepeatingBendingProcessNew"/>
    <dgm:cxn modelId="{0CC4CD5D-B2B5-4354-BBAA-AB0FCF0D8BC6}" srcId="{4593E0BF-4365-43CD-88BD-B2F2F0CC354B}" destId="{0F65EFC7-255F-464B-8CB5-002E95ABD76E}" srcOrd="1" destOrd="0" parTransId="{EC0FEEFE-6FB2-4F07-A7C2-395EEEB41A1F}" sibTransId="{25E3D3E0-E7BD-482D-A65C-A3F090237469}"/>
    <dgm:cxn modelId="{8DC8CC62-DBA1-4913-B441-BCB68DF93A68}" srcId="{4593E0BF-4365-43CD-88BD-B2F2F0CC354B}" destId="{3C1A7072-9828-4E25-B19C-BB3F36A862A6}" srcOrd="11" destOrd="0" parTransId="{891561FE-62AD-4904-82BB-1FF569FD919D}" sibTransId="{E3DBF896-BE04-4748-AAF0-3C5F149FB8B2}"/>
    <dgm:cxn modelId="{FC139343-5ED6-434C-BA82-BAFD24C8C55C}" type="presOf" srcId="{EE70FEE6-B479-4746-B0AC-D5EC60240C0B}" destId="{53751C81-4963-4858-8345-143D51E3DA46}" srcOrd="0" destOrd="0" presId="urn:microsoft.com/office/officeart/2016/7/layout/RepeatingBendingProcessNew"/>
    <dgm:cxn modelId="{71559743-A926-4379-A095-4F60F4DB8492}" type="presOf" srcId="{83515B67-F31F-410A-A9F0-BA81F85C95D6}" destId="{9A744EB5-30D4-4E4D-BA03-4E148F131950}" srcOrd="0" destOrd="0" presId="urn:microsoft.com/office/officeart/2016/7/layout/RepeatingBendingProcessNew"/>
    <dgm:cxn modelId="{5488AB63-5840-4500-BE15-F8139582C0C2}" type="presOf" srcId="{AB470C62-371E-4B47-A7A0-335AED22BDA2}" destId="{2A4C4BB0-7B74-4AEA-9249-D129603E6945}" srcOrd="0" destOrd="0" presId="urn:microsoft.com/office/officeart/2016/7/layout/RepeatingBendingProcessNew"/>
    <dgm:cxn modelId="{1BBAD365-F6BA-40A4-9142-1C7F76401853}" type="presOf" srcId="{17B929C9-9197-48CB-AF26-2FB35574BCD5}" destId="{F52248B1-0A6B-4611-BED6-8CB73A15C39E}" srcOrd="0" destOrd="0" presId="urn:microsoft.com/office/officeart/2016/7/layout/RepeatingBendingProcessNew"/>
    <dgm:cxn modelId="{333D6C66-DB6A-407B-89B5-56C434483D95}" srcId="{4593E0BF-4365-43CD-88BD-B2F2F0CC354B}" destId="{2CB74E36-5988-4A96-A25E-9F5586F50ADF}" srcOrd="4" destOrd="0" parTransId="{91354F3A-FAFC-40EE-B7F5-42215EBD7E75}" sibTransId="{9A9C8A72-5B72-4863-AC2B-EDD85CA1FE99}"/>
    <dgm:cxn modelId="{EF2E7967-4767-4AD0-A91F-93DBC0A124CF}" type="presOf" srcId="{86606829-D974-423E-B356-E9BB500F7F2E}" destId="{42514368-3DBD-4766-BAD1-C90E448FD21E}" srcOrd="0" destOrd="0" presId="urn:microsoft.com/office/officeart/2016/7/layout/RepeatingBendingProcessNew"/>
    <dgm:cxn modelId="{BFD95E49-0380-4BED-9285-6D4948DA2928}" type="presOf" srcId="{DD972B94-38B6-4CD6-9EE2-8E8896C89BCB}" destId="{CDFDCDA6-241D-403C-A682-0579B463DBE0}" srcOrd="1" destOrd="0" presId="urn:microsoft.com/office/officeart/2016/7/layout/RepeatingBendingProcessNew"/>
    <dgm:cxn modelId="{D2C7DB4B-D6EE-42DF-B350-9D90B5428139}" srcId="{4593E0BF-4365-43CD-88BD-B2F2F0CC354B}" destId="{EB4E0F07-B439-489B-B682-F9B4857D17AF}" srcOrd="0" destOrd="0" parTransId="{B2E5707C-9DAC-4506-A563-81562BD8201E}" sibTransId="{45C5A45E-A70D-4997-AFB6-E61EFF422E10}"/>
    <dgm:cxn modelId="{A9AC504C-2ABB-46AF-952F-B352832CF244}" type="presOf" srcId="{86606829-D974-423E-B356-E9BB500F7F2E}" destId="{91B4F6F5-C721-4208-8E28-D2EA288D487A}" srcOrd="1" destOrd="0" presId="urn:microsoft.com/office/officeart/2016/7/layout/RepeatingBendingProcessNew"/>
    <dgm:cxn modelId="{B0811B4E-FDA7-44A8-861E-E324C24CC3C6}" type="presOf" srcId="{09E5F902-D791-4166-93BF-C274A2B10348}" destId="{1B6EF90C-00B8-4B2E-A7EC-C606C72C141A}" srcOrd="0" destOrd="0" presId="urn:microsoft.com/office/officeart/2016/7/layout/RepeatingBendingProcessNew"/>
    <dgm:cxn modelId="{F7B59B50-62CD-4526-8F87-EF18847B276B}" type="presOf" srcId="{9A9C8A72-5B72-4863-AC2B-EDD85CA1FE99}" destId="{8F7296B8-F900-4DE8-A041-A1DB85CB318A}" srcOrd="1" destOrd="0" presId="urn:microsoft.com/office/officeart/2016/7/layout/RepeatingBendingProcessNew"/>
    <dgm:cxn modelId="{BFBB1372-5EF8-44DD-A00F-6128006497C4}" srcId="{4593E0BF-4365-43CD-88BD-B2F2F0CC354B}" destId="{3074E385-1AFF-433E-A11E-199D7239F5DA}" srcOrd="3" destOrd="0" parTransId="{8DDC83EE-2AF8-4FFF-ACC8-FCEDC659EE80}" sibTransId="{737C1C16-E881-48F5-BBCF-885F53035035}"/>
    <dgm:cxn modelId="{CF99CC74-FF2F-4C8A-A74A-0DA9B897A45B}" type="presOf" srcId="{45C5A45E-A70D-4997-AFB6-E61EFF422E10}" destId="{04C47B39-CE55-483C-AF53-0168D42C831C}" srcOrd="1" destOrd="0" presId="urn:microsoft.com/office/officeart/2016/7/layout/RepeatingBendingProcessNew"/>
    <dgm:cxn modelId="{89E87955-F047-4F12-96FF-17994439F7D2}" type="presOf" srcId="{83515B67-F31F-410A-A9F0-BA81F85C95D6}" destId="{06C56129-E6D0-4B6D-A6A3-1D6CF496C706}" srcOrd="1" destOrd="0" presId="urn:microsoft.com/office/officeart/2016/7/layout/RepeatingBendingProcessNew"/>
    <dgm:cxn modelId="{439EB757-A7B5-46B4-ACF8-202E19D6751F}" type="presOf" srcId="{2CB74E36-5988-4A96-A25E-9F5586F50ADF}" destId="{C6CCA4EC-8846-45CC-A8C0-3E38F8972D73}" srcOrd="0" destOrd="0" presId="urn:microsoft.com/office/officeart/2016/7/layout/RepeatingBendingProcessNew"/>
    <dgm:cxn modelId="{CE0EBA77-2B96-4C45-B987-CED037BAE095}" type="presOf" srcId="{4C7B1B93-FB97-47EB-B9DE-B70091C8C7D9}" destId="{518B3D2E-9242-48FE-AEA8-4B87668B03E2}" srcOrd="0" destOrd="0" presId="urn:microsoft.com/office/officeart/2016/7/layout/RepeatingBendingProcessNew"/>
    <dgm:cxn modelId="{C8BCA17A-923F-4CFD-8877-202A42C5F465}" type="presOf" srcId="{2118791F-177A-4251-AF7F-8948E21AE48C}" destId="{DA71C291-F7E7-433A-85AA-7CE5F4F6CC5C}" srcOrd="1" destOrd="0" presId="urn:microsoft.com/office/officeart/2016/7/layout/RepeatingBendingProcessNew"/>
    <dgm:cxn modelId="{885AA97A-3504-4260-920F-1EC5832DA092}" type="presOf" srcId="{25E3D3E0-E7BD-482D-A65C-A3F090237469}" destId="{C7DA7D47-8F88-41BA-AC3B-955F0F9B7315}" srcOrd="0" destOrd="0" presId="urn:microsoft.com/office/officeart/2016/7/layout/RepeatingBendingProcessNew"/>
    <dgm:cxn modelId="{850D2A7C-69B5-47B3-BAED-941080804901}" type="presOf" srcId="{A5CBDF9C-19F5-4C6A-AF5A-82BDA376FF2E}" destId="{03B5E21F-0A42-4EDC-A7AD-6F424DF8EC8E}" srcOrd="0" destOrd="0" presId="urn:microsoft.com/office/officeart/2016/7/layout/RepeatingBendingProcessNew"/>
    <dgm:cxn modelId="{F20AE57E-2F36-4EFE-8EAE-202B4111DC8E}" type="presOf" srcId="{EB4E0F07-B439-489B-B682-F9B4857D17AF}" destId="{BA2366F9-703C-487A-9DF6-FC78925F08C3}" srcOrd="0" destOrd="0" presId="urn:microsoft.com/office/officeart/2016/7/layout/RepeatingBendingProcessNew"/>
    <dgm:cxn modelId="{37685387-4CEE-4AEF-8FD1-4999190ECC19}" type="presOf" srcId="{F105D205-8A6A-48F9-8EE9-9F00E97306A1}" destId="{2BA50498-3992-43CE-818E-46A243909082}" srcOrd="0" destOrd="0" presId="urn:microsoft.com/office/officeart/2016/7/layout/RepeatingBendingProcessNew"/>
    <dgm:cxn modelId="{F1EF788B-2539-494F-B1B9-A89D345978A5}" type="presOf" srcId="{37C0CB1A-149D-41C9-BA9E-D8859870D856}" destId="{CDE126DA-11B6-4F3B-B87C-9FA57A5ED6A7}" srcOrd="0" destOrd="0" presId="urn:microsoft.com/office/officeart/2016/7/layout/RepeatingBendingProcessNew"/>
    <dgm:cxn modelId="{E6A25992-BB26-444D-AE35-153C6BFD1B6F}" type="presOf" srcId="{9A9C8A72-5B72-4863-AC2B-EDD85CA1FE99}" destId="{9D6B7D73-1161-436B-92A1-7D3FCD6A22CC}" srcOrd="0" destOrd="0" presId="urn:microsoft.com/office/officeart/2016/7/layout/RepeatingBendingProcessNew"/>
    <dgm:cxn modelId="{A7C33794-1EE8-4CF5-8007-700D14846429}" srcId="{4593E0BF-4365-43CD-88BD-B2F2F0CC354B}" destId="{AB470C62-371E-4B47-A7A0-335AED22BDA2}" srcOrd="2" destOrd="0" parTransId="{9426FBD5-F431-4943-9064-9EB842CAA995}" sibTransId="{DD972B94-38B6-4CD6-9EE2-8E8896C89BCB}"/>
    <dgm:cxn modelId="{DE2BE9A7-1BBA-496D-90BF-0F40684B4D9B}" srcId="{4593E0BF-4365-43CD-88BD-B2F2F0CC354B}" destId="{09E5F902-D791-4166-93BF-C274A2B10348}" srcOrd="10" destOrd="0" parTransId="{6FF40CA6-CBD0-4481-B760-BACF65C42F9E}" sibTransId="{2661940B-D3CB-4EBF-81C1-D5CB976302E5}"/>
    <dgm:cxn modelId="{B0C04BC0-1253-40BE-8382-0CDE1F0E6A47}" type="presOf" srcId="{737C1C16-E881-48F5-BBCF-885F53035035}" destId="{90BCC1FD-4765-4FA3-85D7-1782957939F8}" srcOrd="1" destOrd="0" presId="urn:microsoft.com/office/officeart/2016/7/layout/RepeatingBendingProcessNew"/>
    <dgm:cxn modelId="{4CBF30D1-3B61-43D8-ABD9-D5CF0FE2A231}" type="presOf" srcId="{3C1A7072-9828-4E25-B19C-BB3F36A862A6}" destId="{15430806-0A66-4CB6-A851-4AC37CE09FD9}" srcOrd="0" destOrd="0" presId="urn:microsoft.com/office/officeart/2016/7/layout/RepeatingBendingProcessNew"/>
    <dgm:cxn modelId="{E11F91D4-FD9C-4E0F-A42F-0B81B306CD2B}" srcId="{4593E0BF-4365-43CD-88BD-B2F2F0CC354B}" destId="{A5CBDF9C-19F5-4C6A-AF5A-82BDA376FF2E}" srcOrd="7" destOrd="0" parTransId="{53F56A4C-17A8-4FEF-92DA-44F69C031E77}" sibTransId="{83515B67-F31F-410A-A9F0-BA81F85C95D6}"/>
    <dgm:cxn modelId="{CD18F5D8-51D4-4FF3-B4EC-E8F0BAAEC965}" srcId="{4593E0BF-4365-43CD-88BD-B2F2F0CC354B}" destId="{37C0CB1A-149D-41C9-BA9E-D8859870D856}" srcOrd="5" destOrd="0" parTransId="{3E931E66-9A1F-4DFD-B286-655ECB4DD34A}" sibTransId="{86606829-D974-423E-B356-E9BB500F7F2E}"/>
    <dgm:cxn modelId="{1B7EA6DD-B74F-44F4-ADC4-935E7F706A58}" type="presOf" srcId="{4593E0BF-4365-43CD-88BD-B2F2F0CC354B}" destId="{AD0F9CDB-9546-4DC1-BA91-D04CA8779E81}" srcOrd="0" destOrd="0" presId="urn:microsoft.com/office/officeart/2016/7/layout/RepeatingBendingProcessNew"/>
    <dgm:cxn modelId="{A04DD6E5-B240-4293-92A0-84E782B123CC}" type="presOf" srcId="{45C5A45E-A70D-4997-AFB6-E61EFF422E10}" destId="{736743A5-66BE-4A89-B1F4-434C39A58396}" srcOrd="0" destOrd="0" presId="urn:microsoft.com/office/officeart/2016/7/layout/RepeatingBendingProcessNew"/>
    <dgm:cxn modelId="{D88FD5F2-3CB8-404F-9FD1-3FF61476747E}" srcId="{4593E0BF-4365-43CD-88BD-B2F2F0CC354B}" destId="{EE70FEE6-B479-4746-B0AC-D5EC60240C0B}" srcOrd="6" destOrd="0" parTransId="{C8CD29B6-CDD4-4053-9A3C-B38B892F6256}" sibTransId="{2118791F-177A-4251-AF7F-8948E21AE48C}"/>
    <dgm:cxn modelId="{74D36EF9-ECC9-4F39-B07F-293EC17C117F}" srcId="{4593E0BF-4365-43CD-88BD-B2F2F0CC354B}" destId="{F105D205-8A6A-48F9-8EE9-9F00E97306A1}" srcOrd="9" destOrd="0" parTransId="{DBF45944-5F69-43D2-8490-2E591E746C22}" sibTransId="{4C7B1B93-FB97-47EB-B9DE-B70091C8C7D9}"/>
    <dgm:cxn modelId="{502D0604-F664-4753-BF3D-C6FB1F0423CB}" type="presParOf" srcId="{AD0F9CDB-9546-4DC1-BA91-D04CA8779E81}" destId="{BA2366F9-703C-487A-9DF6-FC78925F08C3}" srcOrd="0" destOrd="0" presId="urn:microsoft.com/office/officeart/2016/7/layout/RepeatingBendingProcessNew"/>
    <dgm:cxn modelId="{FE246FD3-BC4C-43C3-B2F3-E99E01A88675}" type="presParOf" srcId="{AD0F9CDB-9546-4DC1-BA91-D04CA8779E81}" destId="{736743A5-66BE-4A89-B1F4-434C39A58396}" srcOrd="1" destOrd="0" presId="urn:microsoft.com/office/officeart/2016/7/layout/RepeatingBendingProcessNew"/>
    <dgm:cxn modelId="{3E650AAE-9BB1-45B6-8389-73ED590434CF}" type="presParOf" srcId="{736743A5-66BE-4A89-B1F4-434C39A58396}" destId="{04C47B39-CE55-483C-AF53-0168D42C831C}" srcOrd="0" destOrd="0" presId="urn:microsoft.com/office/officeart/2016/7/layout/RepeatingBendingProcessNew"/>
    <dgm:cxn modelId="{95FE8118-C62A-4E0D-A12A-7D7FB9FE7D6B}" type="presParOf" srcId="{AD0F9CDB-9546-4DC1-BA91-D04CA8779E81}" destId="{2A48BB31-90AD-4D0D-8157-9B236CBDD43E}" srcOrd="2" destOrd="0" presId="urn:microsoft.com/office/officeart/2016/7/layout/RepeatingBendingProcessNew"/>
    <dgm:cxn modelId="{4F80FA93-5918-4E14-A499-762B94AD8FCF}" type="presParOf" srcId="{AD0F9CDB-9546-4DC1-BA91-D04CA8779E81}" destId="{C7DA7D47-8F88-41BA-AC3B-955F0F9B7315}" srcOrd="3" destOrd="0" presId="urn:microsoft.com/office/officeart/2016/7/layout/RepeatingBendingProcessNew"/>
    <dgm:cxn modelId="{F103F93B-2351-4CD3-96D9-E72E380C30A2}" type="presParOf" srcId="{C7DA7D47-8F88-41BA-AC3B-955F0F9B7315}" destId="{CE418D58-3831-4EF0-9823-69319AD839DA}" srcOrd="0" destOrd="0" presId="urn:microsoft.com/office/officeart/2016/7/layout/RepeatingBendingProcessNew"/>
    <dgm:cxn modelId="{983A75F7-CC53-4131-B193-AC2FC0FD81D2}" type="presParOf" srcId="{AD0F9CDB-9546-4DC1-BA91-D04CA8779E81}" destId="{2A4C4BB0-7B74-4AEA-9249-D129603E6945}" srcOrd="4" destOrd="0" presId="urn:microsoft.com/office/officeart/2016/7/layout/RepeatingBendingProcessNew"/>
    <dgm:cxn modelId="{001F3C9B-3047-4174-9C59-064A6665B372}" type="presParOf" srcId="{AD0F9CDB-9546-4DC1-BA91-D04CA8779E81}" destId="{7BF19023-7C7E-455F-937B-6A89E3A18AC0}" srcOrd="5" destOrd="0" presId="urn:microsoft.com/office/officeart/2016/7/layout/RepeatingBendingProcessNew"/>
    <dgm:cxn modelId="{38C3DB90-6863-41BA-B75B-B808A2F64BD1}" type="presParOf" srcId="{7BF19023-7C7E-455F-937B-6A89E3A18AC0}" destId="{CDFDCDA6-241D-403C-A682-0579B463DBE0}" srcOrd="0" destOrd="0" presId="urn:microsoft.com/office/officeart/2016/7/layout/RepeatingBendingProcessNew"/>
    <dgm:cxn modelId="{1C27B53B-6CD6-4E10-B415-09EB4C353CC5}" type="presParOf" srcId="{AD0F9CDB-9546-4DC1-BA91-D04CA8779E81}" destId="{1C4F91D0-8577-4B02-A795-1326DF07A551}" srcOrd="6" destOrd="0" presId="urn:microsoft.com/office/officeart/2016/7/layout/RepeatingBendingProcessNew"/>
    <dgm:cxn modelId="{4DD59880-92EE-4352-879D-452D03561029}" type="presParOf" srcId="{AD0F9CDB-9546-4DC1-BA91-D04CA8779E81}" destId="{CDCC901C-37F2-4653-AC46-E4A84DF188F7}" srcOrd="7" destOrd="0" presId="urn:microsoft.com/office/officeart/2016/7/layout/RepeatingBendingProcessNew"/>
    <dgm:cxn modelId="{CCE3A594-5DB2-46B5-A2C4-43F758989D6B}" type="presParOf" srcId="{CDCC901C-37F2-4653-AC46-E4A84DF188F7}" destId="{90BCC1FD-4765-4FA3-85D7-1782957939F8}" srcOrd="0" destOrd="0" presId="urn:microsoft.com/office/officeart/2016/7/layout/RepeatingBendingProcessNew"/>
    <dgm:cxn modelId="{A60DC9D4-9154-42A1-A44E-122C2F4064AE}" type="presParOf" srcId="{AD0F9CDB-9546-4DC1-BA91-D04CA8779E81}" destId="{C6CCA4EC-8846-45CC-A8C0-3E38F8972D73}" srcOrd="8" destOrd="0" presId="urn:microsoft.com/office/officeart/2016/7/layout/RepeatingBendingProcessNew"/>
    <dgm:cxn modelId="{990A8760-F6EA-4C2D-AB10-830E2646C69D}" type="presParOf" srcId="{AD0F9CDB-9546-4DC1-BA91-D04CA8779E81}" destId="{9D6B7D73-1161-436B-92A1-7D3FCD6A22CC}" srcOrd="9" destOrd="0" presId="urn:microsoft.com/office/officeart/2016/7/layout/RepeatingBendingProcessNew"/>
    <dgm:cxn modelId="{06D95BC1-98B3-4A46-8FB3-F16E2A97B083}" type="presParOf" srcId="{9D6B7D73-1161-436B-92A1-7D3FCD6A22CC}" destId="{8F7296B8-F900-4DE8-A041-A1DB85CB318A}" srcOrd="0" destOrd="0" presId="urn:microsoft.com/office/officeart/2016/7/layout/RepeatingBendingProcessNew"/>
    <dgm:cxn modelId="{959F2F3C-DD6D-4F16-9ECF-66ECA435805F}" type="presParOf" srcId="{AD0F9CDB-9546-4DC1-BA91-D04CA8779E81}" destId="{CDE126DA-11B6-4F3B-B87C-9FA57A5ED6A7}" srcOrd="10" destOrd="0" presId="urn:microsoft.com/office/officeart/2016/7/layout/RepeatingBendingProcessNew"/>
    <dgm:cxn modelId="{49B57EEE-1D42-4572-83E9-F0D3F2175328}" type="presParOf" srcId="{AD0F9CDB-9546-4DC1-BA91-D04CA8779E81}" destId="{42514368-3DBD-4766-BAD1-C90E448FD21E}" srcOrd="11" destOrd="0" presId="urn:microsoft.com/office/officeart/2016/7/layout/RepeatingBendingProcessNew"/>
    <dgm:cxn modelId="{996F14B4-AE9D-40D9-A5F0-0E1E46E4E4ED}" type="presParOf" srcId="{42514368-3DBD-4766-BAD1-C90E448FD21E}" destId="{91B4F6F5-C721-4208-8E28-D2EA288D487A}" srcOrd="0" destOrd="0" presId="urn:microsoft.com/office/officeart/2016/7/layout/RepeatingBendingProcessNew"/>
    <dgm:cxn modelId="{93A2AAB7-4608-405B-AC81-A648C86B28E8}" type="presParOf" srcId="{AD0F9CDB-9546-4DC1-BA91-D04CA8779E81}" destId="{53751C81-4963-4858-8345-143D51E3DA46}" srcOrd="12" destOrd="0" presId="urn:microsoft.com/office/officeart/2016/7/layout/RepeatingBendingProcessNew"/>
    <dgm:cxn modelId="{E4A1E1E2-AB7F-404A-990F-C656774952E7}" type="presParOf" srcId="{AD0F9CDB-9546-4DC1-BA91-D04CA8779E81}" destId="{1B129150-F176-49DE-B369-CAD92B0DD448}" srcOrd="13" destOrd="0" presId="urn:microsoft.com/office/officeart/2016/7/layout/RepeatingBendingProcessNew"/>
    <dgm:cxn modelId="{3BB95479-DB4C-4B34-B5B5-44DAFBE0A1A4}" type="presParOf" srcId="{1B129150-F176-49DE-B369-CAD92B0DD448}" destId="{DA71C291-F7E7-433A-85AA-7CE5F4F6CC5C}" srcOrd="0" destOrd="0" presId="urn:microsoft.com/office/officeart/2016/7/layout/RepeatingBendingProcessNew"/>
    <dgm:cxn modelId="{F073E92B-416D-4D79-A43C-5AE633298A7C}" type="presParOf" srcId="{AD0F9CDB-9546-4DC1-BA91-D04CA8779E81}" destId="{03B5E21F-0A42-4EDC-A7AD-6F424DF8EC8E}" srcOrd="14" destOrd="0" presId="urn:microsoft.com/office/officeart/2016/7/layout/RepeatingBendingProcessNew"/>
    <dgm:cxn modelId="{6CAD49D9-C2E1-4358-AA89-16737DDFFE2D}" type="presParOf" srcId="{AD0F9CDB-9546-4DC1-BA91-D04CA8779E81}" destId="{9A744EB5-30D4-4E4D-BA03-4E148F131950}" srcOrd="15" destOrd="0" presId="urn:microsoft.com/office/officeart/2016/7/layout/RepeatingBendingProcessNew"/>
    <dgm:cxn modelId="{64F1EBD0-1DEB-4787-8369-E3A52BDC7497}" type="presParOf" srcId="{9A744EB5-30D4-4E4D-BA03-4E148F131950}" destId="{06C56129-E6D0-4B6D-A6A3-1D6CF496C706}" srcOrd="0" destOrd="0" presId="urn:microsoft.com/office/officeart/2016/7/layout/RepeatingBendingProcessNew"/>
    <dgm:cxn modelId="{6E4F1D66-1FF2-4CDE-8CC8-2432476052E7}" type="presParOf" srcId="{AD0F9CDB-9546-4DC1-BA91-D04CA8779E81}" destId="{F52248B1-0A6B-4611-BED6-8CB73A15C39E}" srcOrd="16" destOrd="0" presId="urn:microsoft.com/office/officeart/2016/7/layout/RepeatingBendingProcessNew"/>
    <dgm:cxn modelId="{61C02755-8522-4C79-8733-14B4A786277D}" type="presParOf" srcId="{AD0F9CDB-9546-4DC1-BA91-D04CA8779E81}" destId="{1776EEF8-8BA6-49CA-B8FD-B00A7CF87D7D}" srcOrd="17" destOrd="0" presId="urn:microsoft.com/office/officeart/2016/7/layout/RepeatingBendingProcessNew"/>
    <dgm:cxn modelId="{CC21F667-EA89-48FC-AD01-08B364936561}" type="presParOf" srcId="{1776EEF8-8BA6-49CA-B8FD-B00A7CF87D7D}" destId="{F63E5946-2B2E-47E4-B275-363EB509D76C}" srcOrd="0" destOrd="0" presId="urn:microsoft.com/office/officeart/2016/7/layout/RepeatingBendingProcessNew"/>
    <dgm:cxn modelId="{BDCF8D06-0591-48D5-BB91-28C59982142D}" type="presParOf" srcId="{AD0F9CDB-9546-4DC1-BA91-D04CA8779E81}" destId="{2BA50498-3992-43CE-818E-46A243909082}" srcOrd="18" destOrd="0" presId="urn:microsoft.com/office/officeart/2016/7/layout/RepeatingBendingProcessNew"/>
    <dgm:cxn modelId="{7BB8BBAB-F1AD-43B7-AC97-2F0446FA4641}" type="presParOf" srcId="{AD0F9CDB-9546-4DC1-BA91-D04CA8779E81}" destId="{518B3D2E-9242-48FE-AEA8-4B87668B03E2}" srcOrd="19" destOrd="0" presId="urn:microsoft.com/office/officeart/2016/7/layout/RepeatingBendingProcessNew"/>
    <dgm:cxn modelId="{C9E95C35-7B4D-4D13-8552-558858971C58}" type="presParOf" srcId="{518B3D2E-9242-48FE-AEA8-4B87668B03E2}" destId="{9178AEF0-F02B-41F1-9375-179A2C8CD727}" srcOrd="0" destOrd="0" presId="urn:microsoft.com/office/officeart/2016/7/layout/RepeatingBendingProcessNew"/>
    <dgm:cxn modelId="{A1B77C11-C76B-4D17-B93B-240EF0AD9996}" type="presParOf" srcId="{AD0F9CDB-9546-4DC1-BA91-D04CA8779E81}" destId="{1B6EF90C-00B8-4B2E-A7EC-C606C72C141A}" srcOrd="20" destOrd="0" presId="urn:microsoft.com/office/officeart/2016/7/layout/RepeatingBendingProcessNew"/>
    <dgm:cxn modelId="{432804D5-8F50-44DE-B38F-E9389F368FC0}" type="presParOf" srcId="{AD0F9CDB-9546-4DC1-BA91-D04CA8779E81}" destId="{EBC28679-A5BF-43DC-8B71-382E8B92FC54}" srcOrd="21" destOrd="0" presId="urn:microsoft.com/office/officeart/2016/7/layout/RepeatingBendingProcessNew"/>
    <dgm:cxn modelId="{24FBB445-4B52-4642-8312-79E8CC7F2660}" type="presParOf" srcId="{EBC28679-A5BF-43DC-8B71-382E8B92FC54}" destId="{B8DF32D7-F1C9-443A-BB95-796D868F4ECE}" srcOrd="0" destOrd="0" presId="urn:microsoft.com/office/officeart/2016/7/layout/RepeatingBendingProcessNew"/>
    <dgm:cxn modelId="{3FEA46CB-0085-4DF5-BF9B-56F3111ED8BE}" type="presParOf" srcId="{AD0F9CDB-9546-4DC1-BA91-D04CA8779E81}" destId="{15430806-0A66-4CB6-A851-4AC37CE09FD9}" srcOrd="22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D6AF93-D810-4D8A-8200-338053011E81}">
      <dsp:nvSpPr>
        <dsp:cNvPr id="0" name=""/>
        <dsp:cNvSpPr/>
      </dsp:nvSpPr>
      <dsp:spPr>
        <a:xfrm>
          <a:off x="0" y="1440"/>
          <a:ext cx="4320382" cy="10483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800" b="1" kern="1200" dirty="0">
              <a:solidFill>
                <a:schemeClr val="tx1"/>
              </a:solidFill>
              <a:latin typeface="Aptos Narrow" panose="020B0004020202020204" pitchFamily="34" charset="0"/>
            </a:rPr>
            <a:t>Reglamentacyjna</a:t>
          </a:r>
          <a:endParaRPr lang="en-US" sz="2800" b="1" kern="1200" dirty="0">
            <a:solidFill>
              <a:schemeClr val="tx1"/>
            </a:solidFill>
            <a:latin typeface="Aptos Narrow" panose="020B0004020202020204" pitchFamily="34" charset="0"/>
          </a:endParaRPr>
        </a:p>
      </dsp:txBody>
      <dsp:txXfrm>
        <a:off x="51175" y="52615"/>
        <a:ext cx="4218032" cy="945970"/>
      </dsp:txXfrm>
    </dsp:sp>
    <dsp:sp modelId="{F0865450-BF18-425C-99C2-F9BFF0F27F8B}">
      <dsp:nvSpPr>
        <dsp:cNvPr id="0" name=""/>
        <dsp:cNvSpPr/>
      </dsp:nvSpPr>
      <dsp:spPr>
        <a:xfrm>
          <a:off x="0" y="1211040"/>
          <a:ext cx="4320382" cy="10483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800" b="1" kern="1200">
              <a:solidFill>
                <a:schemeClr val="tx1"/>
              </a:solidFill>
              <a:latin typeface="Aptos Narrow" panose="020B0004020202020204" pitchFamily="34" charset="0"/>
            </a:rPr>
            <a:t>Świadcząca</a:t>
          </a:r>
          <a:endParaRPr lang="en-US" sz="2800" b="1" kern="1200">
            <a:solidFill>
              <a:schemeClr val="tx1"/>
            </a:solidFill>
            <a:latin typeface="Aptos Narrow" panose="020B0004020202020204" pitchFamily="34" charset="0"/>
          </a:endParaRPr>
        </a:p>
      </dsp:txBody>
      <dsp:txXfrm>
        <a:off x="51175" y="1262215"/>
        <a:ext cx="4218032" cy="945970"/>
      </dsp:txXfrm>
    </dsp:sp>
    <dsp:sp modelId="{72EDF52B-F8D0-45C4-ADB3-512066AB6C46}">
      <dsp:nvSpPr>
        <dsp:cNvPr id="0" name=""/>
        <dsp:cNvSpPr/>
      </dsp:nvSpPr>
      <dsp:spPr>
        <a:xfrm>
          <a:off x="0" y="2420640"/>
          <a:ext cx="4320382" cy="10483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800" b="1" kern="1200">
              <a:solidFill>
                <a:schemeClr val="tx1"/>
              </a:solidFill>
              <a:latin typeface="Aptos Narrow" panose="020B0004020202020204" pitchFamily="34" charset="0"/>
            </a:rPr>
            <a:t>Właścicielska</a:t>
          </a:r>
          <a:endParaRPr lang="en-US" sz="2800" b="1" kern="1200">
            <a:solidFill>
              <a:schemeClr val="tx1"/>
            </a:solidFill>
            <a:latin typeface="Aptos Narrow" panose="020B0004020202020204" pitchFamily="34" charset="0"/>
          </a:endParaRPr>
        </a:p>
      </dsp:txBody>
      <dsp:txXfrm>
        <a:off x="51175" y="2471815"/>
        <a:ext cx="4218032" cy="945970"/>
      </dsp:txXfrm>
    </dsp:sp>
    <dsp:sp modelId="{ED4E82F3-03F7-4452-B3D7-AC14B54F7FF3}">
      <dsp:nvSpPr>
        <dsp:cNvPr id="0" name=""/>
        <dsp:cNvSpPr/>
      </dsp:nvSpPr>
      <dsp:spPr>
        <a:xfrm>
          <a:off x="0" y="3630241"/>
          <a:ext cx="4320382" cy="10483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800" b="1" kern="1200">
              <a:solidFill>
                <a:schemeClr val="tx1"/>
              </a:solidFill>
              <a:latin typeface="Aptos Narrow" panose="020B0004020202020204" pitchFamily="34" charset="0"/>
            </a:rPr>
            <a:t>Zarządzanie rozwojem </a:t>
          </a:r>
          <a:endParaRPr lang="en-US" sz="2800" b="1" kern="1200">
            <a:solidFill>
              <a:schemeClr val="tx1"/>
            </a:solidFill>
            <a:latin typeface="Aptos Narrow" panose="020B0004020202020204" pitchFamily="34" charset="0"/>
          </a:endParaRPr>
        </a:p>
      </dsp:txBody>
      <dsp:txXfrm>
        <a:off x="51175" y="3681416"/>
        <a:ext cx="4218032" cy="9459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57C6E9-56F1-4699-9B80-1FF7602D321D}">
      <dsp:nvSpPr>
        <dsp:cNvPr id="0" name=""/>
        <dsp:cNvSpPr/>
      </dsp:nvSpPr>
      <dsp:spPr>
        <a:xfrm>
          <a:off x="0" y="1513"/>
          <a:ext cx="8640382" cy="64509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7216C6-B6C5-4DA1-9861-D53F9FA4E122}">
      <dsp:nvSpPr>
        <dsp:cNvPr id="0" name=""/>
        <dsp:cNvSpPr/>
      </dsp:nvSpPr>
      <dsp:spPr>
        <a:xfrm>
          <a:off x="195142" y="146661"/>
          <a:ext cx="354804" cy="35480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46B9B9-BA51-4058-A076-2E997EBDAB4A}">
      <dsp:nvSpPr>
        <dsp:cNvPr id="0" name=""/>
        <dsp:cNvSpPr/>
      </dsp:nvSpPr>
      <dsp:spPr>
        <a:xfrm>
          <a:off x="745090" y="1513"/>
          <a:ext cx="7895291" cy="6450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273" tIns="68273" rIns="68273" bIns="68273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/>
            <a:t>Kto?</a:t>
          </a:r>
          <a:endParaRPr lang="en-US" sz="1900" kern="1200"/>
        </a:p>
      </dsp:txBody>
      <dsp:txXfrm>
        <a:off x="745090" y="1513"/>
        <a:ext cx="7895291" cy="645099"/>
      </dsp:txXfrm>
    </dsp:sp>
    <dsp:sp modelId="{2867DA03-F74F-48AE-AB85-D8D3E89886E4}">
      <dsp:nvSpPr>
        <dsp:cNvPr id="0" name=""/>
        <dsp:cNvSpPr/>
      </dsp:nvSpPr>
      <dsp:spPr>
        <a:xfrm>
          <a:off x="0" y="807888"/>
          <a:ext cx="8640382" cy="64509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D7EA44-BAD8-4CD0-90DA-B56FB1ADA4AF}">
      <dsp:nvSpPr>
        <dsp:cNvPr id="0" name=""/>
        <dsp:cNvSpPr/>
      </dsp:nvSpPr>
      <dsp:spPr>
        <a:xfrm>
          <a:off x="195142" y="953036"/>
          <a:ext cx="354804" cy="35480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5F7486-468D-4528-87E9-0A6202418483}">
      <dsp:nvSpPr>
        <dsp:cNvPr id="0" name=""/>
        <dsp:cNvSpPr/>
      </dsp:nvSpPr>
      <dsp:spPr>
        <a:xfrm>
          <a:off x="745090" y="807888"/>
          <a:ext cx="7895291" cy="6450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273" tIns="68273" rIns="68273" bIns="68273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/>
            <a:t>Jak?</a:t>
          </a:r>
          <a:endParaRPr lang="en-US" sz="1900" kern="1200"/>
        </a:p>
      </dsp:txBody>
      <dsp:txXfrm>
        <a:off x="745090" y="807888"/>
        <a:ext cx="7895291" cy="645099"/>
      </dsp:txXfrm>
    </dsp:sp>
    <dsp:sp modelId="{BAB902B3-CACD-4BC5-BB76-4F15E08F460C}">
      <dsp:nvSpPr>
        <dsp:cNvPr id="0" name=""/>
        <dsp:cNvSpPr/>
      </dsp:nvSpPr>
      <dsp:spPr>
        <a:xfrm>
          <a:off x="0" y="1614263"/>
          <a:ext cx="8640382" cy="64509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7324FA-B6B1-4711-AAF9-D543267A7628}">
      <dsp:nvSpPr>
        <dsp:cNvPr id="0" name=""/>
        <dsp:cNvSpPr/>
      </dsp:nvSpPr>
      <dsp:spPr>
        <a:xfrm>
          <a:off x="195142" y="1759411"/>
          <a:ext cx="354804" cy="35480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16A077-3CEB-4FF2-B0B4-0B913738E82A}">
      <dsp:nvSpPr>
        <dsp:cNvPr id="0" name=""/>
        <dsp:cNvSpPr/>
      </dsp:nvSpPr>
      <dsp:spPr>
        <a:xfrm>
          <a:off x="745090" y="1614263"/>
          <a:ext cx="7895291" cy="6450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273" tIns="68273" rIns="68273" bIns="68273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 dirty="0"/>
            <a:t>Gdzie?</a:t>
          </a:r>
          <a:endParaRPr lang="en-US" sz="1900" kern="1200" dirty="0"/>
        </a:p>
      </dsp:txBody>
      <dsp:txXfrm>
        <a:off x="745090" y="1614263"/>
        <a:ext cx="7895291" cy="645099"/>
      </dsp:txXfrm>
    </dsp:sp>
    <dsp:sp modelId="{70EDAD77-9745-4595-920D-CAB08080AEEF}">
      <dsp:nvSpPr>
        <dsp:cNvPr id="0" name=""/>
        <dsp:cNvSpPr/>
      </dsp:nvSpPr>
      <dsp:spPr>
        <a:xfrm>
          <a:off x="0" y="2420638"/>
          <a:ext cx="8640382" cy="64509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8120A6-716A-48E8-8CD7-0E08FF795644}">
      <dsp:nvSpPr>
        <dsp:cNvPr id="0" name=""/>
        <dsp:cNvSpPr/>
      </dsp:nvSpPr>
      <dsp:spPr>
        <a:xfrm>
          <a:off x="195142" y="2565785"/>
          <a:ext cx="354804" cy="35480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64F123-2D55-4865-AE3E-FC9CF06BDB67}">
      <dsp:nvSpPr>
        <dsp:cNvPr id="0" name=""/>
        <dsp:cNvSpPr/>
      </dsp:nvSpPr>
      <dsp:spPr>
        <a:xfrm>
          <a:off x="745090" y="2420638"/>
          <a:ext cx="7895291" cy="6450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273" tIns="68273" rIns="68273" bIns="68273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/>
            <a:t>Kiedy?</a:t>
          </a:r>
          <a:endParaRPr lang="en-US" sz="1900" kern="1200"/>
        </a:p>
      </dsp:txBody>
      <dsp:txXfrm>
        <a:off x="745090" y="2420638"/>
        <a:ext cx="7895291" cy="645099"/>
      </dsp:txXfrm>
    </dsp:sp>
    <dsp:sp modelId="{77143EFE-4D43-4B58-B9A5-A1D8DAEC4C2E}">
      <dsp:nvSpPr>
        <dsp:cNvPr id="0" name=""/>
        <dsp:cNvSpPr/>
      </dsp:nvSpPr>
      <dsp:spPr>
        <a:xfrm>
          <a:off x="0" y="3227013"/>
          <a:ext cx="8640382" cy="64509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F060B7-C36B-4D7C-8FC2-BE4C0B133D1F}">
      <dsp:nvSpPr>
        <dsp:cNvPr id="0" name=""/>
        <dsp:cNvSpPr/>
      </dsp:nvSpPr>
      <dsp:spPr>
        <a:xfrm>
          <a:off x="195142" y="3372160"/>
          <a:ext cx="354804" cy="35480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D125CE-E561-40DB-9D96-26A8A049C70B}">
      <dsp:nvSpPr>
        <dsp:cNvPr id="0" name=""/>
        <dsp:cNvSpPr/>
      </dsp:nvSpPr>
      <dsp:spPr>
        <a:xfrm>
          <a:off x="745090" y="3227013"/>
          <a:ext cx="7895291" cy="6450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273" tIns="68273" rIns="68273" bIns="68273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 dirty="0"/>
            <a:t>Za ile?</a:t>
          </a:r>
          <a:endParaRPr lang="en-US" sz="1900" kern="1200" dirty="0"/>
        </a:p>
      </dsp:txBody>
      <dsp:txXfrm>
        <a:off x="745090" y="3227013"/>
        <a:ext cx="7895291" cy="645099"/>
      </dsp:txXfrm>
    </dsp:sp>
    <dsp:sp modelId="{A5CD7C92-F3D6-4865-BA59-CFE060490F6B}">
      <dsp:nvSpPr>
        <dsp:cNvPr id="0" name=""/>
        <dsp:cNvSpPr/>
      </dsp:nvSpPr>
      <dsp:spPr>
        <a:xfrm>
          <a:off x="0" y="4033388"/>
          <a:ext cx="8640382" cy="64509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E60FE4-FD91-4B26-988C-91938BF3EC67}">
      <dsp:nvSpPr>
        <dsp:cNvPr id="0" name=""/>
        <dsp:cNvSpPr/>
      </dsp:nvSpPr>
      <dsp:spPr>
        <a:xfrm>
          <a:off x="195142" y="4178535"/>
          <a:ext cx="354804" cy="354804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A2B258-19F1-47B2-9E93-815794704690}">
      <dsp:nvSpPr>
        <dsp:cNvPr id="0" name=""/>
        <dsp:cNvSpPr/>
      </dsp:nvSpPr>
      <dsp:spPr>
        <a:xfrm>
          <a:off x="745090" y="4033388"/>
          <a:ext cx="7895291" cy="6450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273" tIns="68273" rIns="68273" bIns="68273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 dirty="0"/>
        </a:p>
      </dsp:txBody>
      <dsp:txXfrm>
        <a:off x="745090" y="4033388"/>
        <a:ext cx="7895291" cy="64509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295F77-8D52-4950-AC69-85B01C558F66}">
      <dsp:nvSpPr>
        <dsp:cNvPr id="0" name=""/>
        <dsp:cNvSpPr/>
      </dsp:nvSpPr>
      <dsp:spPr>
        <a:xfrm>
          <a:off x="1980320" y="0"/>
          <a:ext cx="5400400" cy="540040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029B25-D37F-46BD-930E-84E3211E12DB}">
      <dsp:nvSpPr>
        <dsp:cNvPr id="0" name=""/>
        <dsp:cNvSpPr/>
      </dsp:nvSpPr>
      <dsp:spPr>
        <a:xfrm>
          <a:off x="2331346" y="351026"/>
          <a:ext cx="2160160" cy="21601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600" b="1" kern="1200">
              <a:solidFill>
                <a:schemeClr val="tx1"/>
              </a:solidFill>
            </a:rPr>
            <a:t>Cena</a:t>
          </a:r>
          <a:endParaRPr lang="en-US" sz="2600" b="1" kern="1200">
            <a:solidFill>
              <a:schemeClr val="tx1"/>
            </a:solidFill>
          </a:endParaRPr>
        </a:p>
      </dsp:txBody>
      <dsp:txXfrm>
        <a:off x="2436796" y="456476"/>
        <a:ext cx="1949260" cy="1949260"/>
      </dsp:txXfrm>
    </dsp:sp>
    <dsp:sp modelId="{0521FC08-B0C8-4CBA-A14E-2C1A344535E3}">
      <dsp:nvSpPr>
        <dsp:cNvPr id="0" name=""/>
        <dsp:cNvSpPr/>
      </dsp:nvSpPr>
      <dsp:spPr>
        <a:xfrm>
          <a:off x="4869534" y="351026"/>
          <a:ext cx="2160160" cy="21601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600" b="1" kern="1200" dirty="0">
              <a:solidFill>
                <a:schemeClr val="tx1"/>
              </a:solidFill>
            </a:rPr>
            <a:t>Renoma</a:t>
          </a:r>
          <a:endParaRPr lang="en-US" sz="2600" b="1" kern="1200" dirty="0">
            <a:solidFill>
              <a:schemeClr val="tx1"/>
            </a:solidFill>
          </a:endParaRPr>
        </a:p>
      </dsp:txBody>
      <dsp:txXfrm>
        <a:off x="4974984" y="456476"/>
        <a:ext cx="1949260" cy="1949260"/>
      </dsp:txXfrm>
    </dsp:sp>
    <dsp:sp modelId="{B0C952F3-76F1-48E8-A888-FCCE77D0AC0F}">
      <dsp:nvSpPr>
        <dsp:cNvPr id="0" name=""/>
        <dsp:cNvSpPr/>
      </dsp:nvSpPr>
      <dsp:spPr>
        <a:xfrm>
          <a:off x="2331346" y="2889214"/>
          <a:ext cx="2160160" cy="21601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600" b="1" kern="1200">
              <a:solidFill>
                <a:schemeClr val="tx1"/>
              </a:solidFill>
            </a:rPr>
            <a:t>Elastyczność oferty</a:t>
          </a:r>
          <a:endParaRPr lang="en-US" sz="2600" b="1" kern="1200">
            <a:solidFill>
              <a:schemeClr val="tx1"/>
            </a:solidFill>
          </a:endParaRPr>
        </a:p>
      </dsp:txBody>
      <dsp:txXfrm>
        <a:off x="2436796" y="2994664"/>
        <a:ext cx="1949260" cy="1949260"/>
      </dsp:txXfrm>
    </dsp:sp>
    <dsp:sp modelId="{07774CC5-212E-47F6-BF07-D0143520E4DA}">
      <dsp:nvSpPr>
        <dsp:cNvPr id="0" name=""/>
        <dsp:cNvSpPr/>
      </dsp:nvSpPr>
      <dsp:spPr>
        <a:xfrm>
          <a:off x="4869534" y="2889214"/>
          <a:ext cx="2160160" cy="21601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600" b="1" kern="1200">
              <a:solidFill>
                <a:schemeClr val="tx1"/>
              </a:solidFill>
            </a:rPr>
            <a:t>Kwalifikacje trenerów </a:t>
          </a:r>
          <a:endParaRPr lang="en-US" sz="2600" b="1" kern="1200">
            <a:solidFill>
              <a:schemeClr val="tx1"/>
            </a:solidFill>
          </a:endParaRPr>
        </a:p>
      </dsp:txBody>
      <dsp:txXfrm>
        <a:off x="4974984" y="2994664"/>
        <a:ext cx="1949260" cy="194926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917F4A-200B-41C8-8EE8-F8118B66059E}">
      <dsp:nvSpPr>
        <dsp:cNvPr id="0" name=""/>
        <dsp:cNvSpPr/>
      </dsp:nvSpPr>
      <dsp:spPr>
        <a:xfrm>
          <a:off x="0" y="764922"/>
          <a:ext cx="2700119" cy="162007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500" b="1" kern="1200" dirty="0">
              <a:solidFill>
                <a:schemeClr val="tx1"/>
              </a:solidFill>
            </a:rPr>
            <a:t>Treści szkolenia ………………</a:t>
          </a:r>
          <a:endParaRPr lang="en-US" sz="2500" b="1" kern="1200" dirty="0">
            <a:solidFill>
              <a:schemeClr val="tx1"/>
            </a:solidFill>
          </a:endParaRPr>
        </a:p>
      </dsp:txBody>
      <dsp:txXfrm>
        <a:off x="0" y="764922"/>
        <a:ext cx="2700119" cy="1620071"/>
      </dsp:txXfrm>
    </dsp:sp>
    <dsp:sp modelId="{3AAB9674-B6AB-45C0-9C0C-DC2EB2851618}">
      <dsp:nvSpPr>
        <dsp:cNvPr id="0" name=""/>
        <dsp:cNvSpPr/>
      </dsp:nvSpPr>
      <dsp:spPr>
        <a:xfrm>
          <a:off x="2970131" y="764922"/>
          <a:ext cx="2700119" cy="162007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500" b="1" kern="1200" dirty="0">
              <a:solidFill>
                <a:schemeClr val="tx1"/>
              </a:solidFill>
            </a:rPr>
            <a:t>Materiały dydaktyczne ……………..</a:t>
          </a:r>
          <a:endParaRPr lang="en-US" sz="2500" b="1" kern="1200" dirty="0">
            <a:solidFill>
              <a:schemeClr val="tx1"/>
            </a:solidFill>
          </a:endParaRPr>
        </a:p>
      </dsp:txBody>
      <dsp:txXfrm>
        <a:off x="2970131" y="764922"/>
        <a:ext cx="2700119" cy="1620071"/>
      </dsp:txXfrm>
    </dsp:sp>
    <dsp:sp modelId="{152C53E1-49A4-4E8C-B88C-F9E11B896C83}">
      <dsp:nvSpPr>
        <dsp:cNvPr id="0" name=""/>
        <dsp:cNvSpPr/>
      </dsp:nvSpPr>
      <dsp:spPr>
        <a:xfrm>
          <a:off x="5940262" y="764922"/>
          <a:ext cx="2700119" cy="162007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500" b="1" kern="1200" dirty="0">
              <a:solidFill>
                <a:schemeClr val="tx1"/>
              </a:solidFill>
            </a:rPr>
            <a:t>Sposób prowadzenia szkolenia </a:t>
          </a:r>
          <a:br>
            <a:rPr lang="pl-PL" sz="2500" b="1" kern="1200" dirty="0">
              <a:solidFill>
                <a:schemeClr val="tx1"/>
              </a:solidFill>
            </a:rPr>
          </a:br>
          <a:r>
            <a:rPr lang="pl-PL" sz="2500" b="1" kern="1200" dirty="0">
              <a:solidFill>
                <a:schemeClr val="tx1"/>
              </a:solidFill>
            </a:rPr>
            <a:t>………….</a:t>
          </a:r>
          <a:endParaRPr lang="en-US" sz="2500" b="1" kern="1200" dirty="0">
            <a:solidFill>
              <a:schemeClr val="tx1"/>
            </a:solidFill>
          </a:endParaRPr>
        </a:p>
      </dsp:txBody>
      <dsp:txXfrm>
        <a:off x="5940262" y="764922"/>
        <a:ext cx="2700119" cy="1620071"/>
      </dsp:txXfrm>
    </dsp:sp>
    <dsp:sp modelId="{B41C9542-BE46-4AE9-95D8-2CA48567902F}">
      <dsp:nvSpPr>
        <dsp:cNvPr id="0" name=""/>
        <dsp:cNvSpPr/>
      </dsp:nvSpPr>
      <dsp:spPr>
        <a:xfrm>
          <a:off x="1485065" y="2655005"/>
          <a:ext cx="2700119" cy="162007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500" b="1" kern="1200" dirty="0">
              <a:solidFill>
                <a:schemeClr val="tx1"/>
              </a:solidFill>
            </a:rPr>
            <a:t>Predyspozycje trenerskie …………………..</a:t>
          </a:r>
          <a:endParaRPr lang="en-US" sz="2500" b="1" kern="1200" dirty="0">
            <a:solidFill>
              <a:schemeClr val="tx1"/>
            </a:solidFill>
          </a:endParaRPr>
        </a:p>
      </dsp:txBody>
      <dsp:txXfrm>
        <a:off x="1485065" y="2655005"/>
        <a:ext cx="2700119" cy="1620071"/>
      </dsp:txXfrm>
    </dsp:sp>
    <dsp:sp modelId="{BC4554CB-70E1-4526-852A-914781DA549E}">
      <dsp:nvSpPr>
        <dsp:cNvPr id="0" name=""/>
        <dsp:cNvSpPr/>
      </dsp:nvSpPr>
      <dsp:spPr>
        <a:xfrm>
          <a:off x="4455196" y="2655005"/>
          <a:ext cx="2700119" cy="162007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500" b="1" kern="1200" dirty="0">
              <a:solidFill>
                <a:schemeClr val="tx1"/>
              </a:solidFill>
            </a:rPr>
            <a:t>Infrastruktura …………………...</a:t>
          </a:r>
          <a:endParaRPr lang="en-US" sz="2500" b="1" kern="1200" dirty="0">
            <a:solidFill>
              <a:schemeClr val="tx1"/>
            </a:solidFill>
          </a:endParaRPr>
        </a:p>
      </dsp:txBody>
      <dsp:txXfrm>
        <a:off x="4455196" y="2655005"/>
        <a:ext cx="2700119" cy="162007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11A031-C395-46A6-8480-DD2C268B8632}">
      <dsp:nvSpPr>
        <dsp:cNvPr id="0" name=""/>
        <dsp:cNvSpPr/>
      </dsp:nvSpPr>
      <dsp:spPr>
        <a:xfrm>
          <a:off x="0" y="6486"/>
          <a:ext cx="8640382" cy="75546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4BC751-702A-475C-86DB-18DA2648FC68}">
      <dsp:nvSpPr>
        <dsp:cNvPr id="0" name=""/>
        <dsp:cNvSpPr/>
      </dsp:nvSpPr>
      <dsp:spPr>
        <a:xfrm>
          <a:off x="228528" y="176466"/>
          <a:ext cx="415912" cy="41550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7F5F8C-0409-409F-9181-387A08C60D16}">
      <dsp:nvSpPr>
        <dsp:cNvPr id="0" name=""/>
        <dsp:cNvSpPr/>
      </dsp:nvSpPr>
      <dsp:spPr>
        <a:xfrm>
          <a:off x="872969" y="6486"/>
          <a:ext cx="7714976" cy="849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948" tIns="89948" rIns="89948" bIns="89948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b="1" kern="1200"/>
            <a:t>Uczestnicy reagują pozytywnie na szkolenie jako zmianę</a:t>
          </a:r>
          <a:endParaRPr lang="en-US" sz="2400" b="1" kern="1200"/>
        </a:p>
      </dsp:txBody>
      <dsp:txXfrm>
        <a:off x="872969" y="6486"/>
        <a:ext cx="7714976" cy="849899"/>
      </dsp:txXfrm>
    </dsp:sp>
    <dsp:sp modelId="{D18D4A68-BCAF-4EBE-9EDF-8DB27489224D}">
      <dsp:nvSpPr>
        <dsp:cNvPr id="0" name=""/>
        <dsp:cNvSpPr/>
      </dsp:nvSpPr>
      <dsp:spPr>
        <a:xfrm>
          <a:off x="0" y="1068860"/>
          <a:ext cx="8640382" cy="75546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B008F1-05EA-4D88-96FE-84B01A72F998}">
      <dsp:nvSpPr>
        <dsp:cNvPr id="0" name=""/>
        <dsp:cNvSpPr/>
      </dsp:nvSpPr>
      <dsp:spPr>
        <a:xfrm>
          <a:off x="228528" y="1238840"/>
          <a:ext cx="415912" cy="41550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8EF0EA-6751-496C-B057-640C89E683CE}">
      <dsp:nvSpPr>
        <dsp:cNvPr id="0" name=""/>
        <dsp:cNvSpPr/>
      </dsp:nvSpPr>
      <dsp:spPr>
        <a:xfrm>
          <a:off x="872969" y="1068860"/>
          <a:ext cx="7714976" cy="849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948" tIns="89948" rIns="89948" bIns="89948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b="1" kern="1200"/>
            <a:t>Uczestnicy zdobywają nowe umiejętności oraz poszerzają posiadaną już wiedzę</a:t>
          </a:r>
          <a:endParaRPr lang="en-US" sz="2400" b="1" kern="1200"/>
        </a:p>
      </dsp:txBody>
      <dsp:txXfrm>
        <a:off x="872969" y="1068860"/>
        <a:ext cx="7714976" cy="849899"/>
      </dsp:txXfrm>
    </dsp:sp>
    <dsp:sp modelId="{A305373A-7E86-4AC8-BF5A-4804CE23BCA7}">
      <dsp:nvSpPr>
        <dsp:cNvPr id="0" name=""/>
        <dsp:cNvSpPr/>
      </dsp:nvSpPr>
      <dsp:spPr>
        <a:xfrm>
          <a:off x="0" y="2131234"/>
          <a:ext cx="8640382" cy="75546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5CB843-6839-44D6-8EB0-8E56AD3FFECA}">
      <dsp:nvSpPr>
        <dsp:cNvPr id="0" name=""/>
        <dsp:cNvSpPr/>
      </dsp:nvSpPr>
      <dsp:spPr>
        <a:xfrm>
          <a:off x="228528" y="2301214"/>
          <a:ext cx="415912" cy="41550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9F93E6-0770-4258-B060-2572169FACDD}">
      <dsp:nvSpPr>
        <dsp:cNvPr id="0" name=""/>
        <dsp:cNvSpPr/>
      </dsp:nvSpPr>
      <dsp:spPr>
        <a:xfrm>
          <a:off x="872969" y="2131234"/>
          <a:ext cx="7714976" cy="849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948" tIns="89948" rIns="89948" bIns="89948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b="1" kern="1200"/>
            <a:t>Uczestnicy wykorzystują w pracy nowe kompetencje uzyskane podczas szkolenia</a:t>
          </a:r>
          <a:endParaRPr lang="en-US" sz="2400" b="1" kern="1200"/>
        </a:p>
      </dsp:txBody>
      <dsp:txXfrm>
        <a:off x="872969" y="2131234"/>
        <a:ext cx="7714976" cy="849899"/>
      </dsp:txXfrm>
    </dsp:sp>
    <dsp:sp modelId="{8B403959-D999-4EAF-B9C8-CAAB6B58C0BC}">
      <dsp:nvSpPr>
        <dsp:cNvPr id="0" name=""/>
        <dsp:cNvSpPr/>
      </dsp:nvSpPr>
      <dsp:spPr>
        <a:xfrm>
          <a:off x="0" y="3193608"/>
          <a:ext cx="8640382" cy="75546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800F04-05A0-4A2D-9A3B-0D6F2E7DE777}">
      <dsp:nvSpPr>
        <dsp:cNvPr id="0" name=""/>
        <dsp:cNvSpPr/>
      </dsp:nvSpPr>
      <dsp:spPr>
        <a:xfrm>
          <a:off x="228528" y="3363588"/>
          <a:ext cx="415912" cy="41550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7E7676-91C2-4E9B-889D-3A7FA4DC4555}">
      <dsp:nvSpPr>
        <dsp:cNvPr id="0" name=""/>
        <dsp:cNvSpPr/>
      </dsp:nvSpPr>
      <dsp:spPr>
        <a:xfrm>
          <a:off x="872969" y="3193608"/>
          <a:ext cx="7714976" cy="849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948" tIns="89948" rIns="89948" bIns="89948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b="1" kern="1200" dirty="0"/>
            <a:t>Rezultaty zastosowania zostają zmierzone jako rezultaty zmiany</a:t>
          </a:r>
          <a:endParaRPr lang="en-US" sz="2400" b="1" kern="1200" dirty="0"/>
        </a:p>
      </dsp:txBody>
      <dsp:txXfrm>
        <a:off x="872969" y="3193608"/>
        <a:ext cx="7714976" cy="849899"/>
      </dsp:txXfrm>
    </dsp:sp>
    <dsp:sp modelId="{DC7E3F9E-FBB6-40AB-A678-2614999B32F3}">
      <dsp:nvSpPr>
        <dsp:cNvPr id="0" name=""/>
        <dsp:cNvSpPr/>
      </dsp:nvSpPr>
      <dsp:spPr>
        <a:xfrm>
          <a:off x="0" y="4255982"/>
          <a:ext cx="8640382" cy="75546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8BBEA9-4B5A-4529-AFCC-2054592E3FF9}">
      <dsp:nvSpPr>
        <dsp:cNvPr id="0" name=""/>
        <dsp:cNvSpPr/>
      </dsp:nvSpPr>
      <dsp:spPr>
        <a:xfrm>
          <a:off x="228528" y="4425962"/>
          <a:ext cx="415912" cy="41550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38A1CE-B7F3-48AF-A1A0-DE76BE667406}">
      <dsp:nvSpPr>
        <dsp:cNvPr id="0" name=""/>
        <dsp:cNvSpPr/>
      </dsp:nvSpPr>
      <dsp:spPr>
        <a:xfrm>
          <a:off x="872969" y="4255982"/>
          <a:ext cx="7714976" cy="849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948" tIns="89948" rIns="89948" bIns="89948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b="1" kern="1200" dirty="0"/>
            <a:t>Określenie wskaźnika „zwrotu inwestycji”</a:t>
          </a:r>
          <a:endParaRPr lang="en-US" sz="2400" b="1" kern="1200" dirty="0"/>
        </a:p>
      </dsp:txBody>
      <dsp:txXfrm>
        <a:off x="872969" y="4255982"/>
        <a:ext cx="7714976" cy="8498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AE372E-E1BA-4ACC-BB12-1F18A3D997FC}">
      <dsp:nvSpPr>
        <dsp:cNvPr id="0" name=""/>
        <dsp:cNvSpPr/>
      </dsp:nvSpPr>
      <dsp:spPr>
        <a:xfrm>
          <a:off x="3231906" y="624593"/>
          <a:ext cx="48196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1963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3460074" y="667750"/>
        <a:ext cx="25628" cy="5125"/>
      </dsp:txXfrm>
    </dsp:sp>
    <dsp:sp modelId="{38958978-7B92-4EA8-8AFC-7165AF6137C8}">
      <dsp:nvSpPr>
        <dsp:cNvPr id="0" name=""/>
        <dsp:cNvSpPr/>
      </dsp:nvSpPr>
      <dsp:spPr>
        <a:xfrm>
          <a:off x="1005168" y="1751"/>
          <a:ext cx="2228538" cy="13371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9200" tIns="114625" rIns="109200" bIns="11462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/>
            <a:t>Analiza potrzeby szkoleniowej</a:t>
          </a:r>
          <a:endParaRPr lang="en-US" sz="1900" b="1" kern="1200"/>
        </a:p>
      </dsp:txBody>
      <dsp:txXfrm>
        <a:off x="1005168" y="1751"/>
        <a:ext cx="2228538" cy="1337123"/>
      </dsp:txXfrm>
    </dsp:sp>
    <dsp:sp modelId="{9B1D97A5-BBB0-4D2F-87D9-F7AA9E0BC9F7}">
      <dsp:nvSpPr>
        <dsp:cNvPr id="0" name=""/>
        <dsp:cNvSpPr/>
      </dsp:nvSpPr>
      <dsp:spPr>
        <a:xfrm>
          <a:off x="5973008" y="624593"/>
          <a:ext cx="48196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1963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201176" y="667750"/>
        <a:ext cx="25628" cy="5125"/>
      </dsp:txXfrm>
    </dsp:sp>
    <dsp:sp modelId="{939D994B-5A8F-4F51-82F2-5C52CA0AE3F2}">
      <dsp:nvSpPr>
        <dsp:cNvPr id="0" name=""/>
        <dsp:cNvSpPr/>
      </dsp:nvSpPr>
      <dsp:spPr>
        <a:xfrm>
          <a:off x="3746270" y="1751"/>
          <a:ext cx="2228538" cy="13371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9200" tIns="114625" rIns="109200" bIns="11462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/>
            <a:t>Definiowanie celów szkoleniowych</a:t>
          </a:r>
          <a:endParaRPr lang="en-US" sz="1900" b="1" kern="1200"/>
        </a:p>
      </dsp:txBody>
      <dsp:txXfrm>
        <a:off x="3746270" y="1751"/>
        <a:ext cx="2228538" cy="1337123"/>
      </dsp:txXfrm>
    </dsp:sp>
    <dsp:sp modelId="{306EBBC9-E2D1-4982-B645-CCC8BA0EF1A6}">
      <dsp:nvSpPr>
        <dsp:cNvPr id="0" name=""/>
        <dsp:cNvSpPr/>
      </dsp:nvSpPr>
      <dsp:spPr>
        <a:xfrm>
          <a:off x="2119437" y="1337074"/>
          <a:ext cx="5482204" cy="481963"/>
        </a:xfrm>
        <a:custGeom>
          <a:avLst/>
          <a:gdLst/>
          <a:ahLst/>
          <a:cxnLst/>
          <a:rect l="0" t="0" r="0" b="0"/>
          <a:pathLst>
            <a:path>
              <a:moveTo>
                <a:pt x="5482204" y="0"/>
              </a:moveTo>
              <a:lnTo>
                <a:pt x="5482204" y="258081"/>
              </a:lnTo>
              <a:lnTo>
                <a:pt x="0" y="258081"/>
              </a:lnTo>
              <a:lnTo>
                <a:pt x="0" y="481963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722886" y="1575493"/>
        <a:ext cx="275305" cy="5125"/>
      </dsp:txXfrm>
    </dsp:sp>
    <dsp:sp modelId="{B2F2DF95-520D-4722-9630-797EA4513A00}">
      <dsp:nvSpPr>
        <dsp:cNvPr id="0" name=""/>
        <dsp:cNvSpPr/>
      </dsp:nvSpPr>
      <dsp:spPr>
        <a:xfrm>
          <a:off x="6487372" y="1751"/>
          <a:ext cx="2228538" cy="13371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9200" tIns="114625" rIns="109200" bIns="11462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/>
            <a:t>Decyzja co do typu szkolenia</a:t>
          </a:r>
          <a:endParaRPr lang="en-US" sz="1900" b="1" kern="1200"/>
        </a:p>
      </dsp:txBody>
      <dsp:txXfrm>
        <a:off x="6487372" y="1751"/>
        <a:ext cx="2228538" cy="1337123"/>
      </dsp:txXfrm>
    </dsp:sp>
    <dsp:sp modelId="{DB05C587-DC17-4FE1-8A66-B88FC6089725}">
      <dsp:nvSpPr>
        <dsp:cNvPr id="0" name=""/>
        <dsp:cNvSpPr/>
      </dsp:nvSpPr>
      <dsp:spPr>
        <a:xfrm>
          <a:off x="3231906" y="2474280"/>
          <a:ext cx="48196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1963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3460074" y="2517437"/>
        <a:ext cx="25628" cy="5125"/>
      </dsp:txXfrm>
    </dsp:sp>
    <dsp:sp modelId="{60B3946A-6893-4E31-A200-36BEE6B90419}">
      <dsp:nvSpPr>
        <dsp:cNvPr id="0" name=""/>
        <dsp:cNvSpPr/>
      </dsp:nvSpPr>
      <dsp:spPr>
        <a:xfrm>
          <a:off x="1005168" y="1851438"/>
          <a:ext cx="2228538" cy="13371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9200" tIns="114625" rIns="109200" bIns="11462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/>
            <a:t>Projektowanie szkolenia oraz procesu oceny</a:t>
          </a:r>
          <a:endParaRPr lang="en-US" sz="1900" b="1" kern="1200"/>
        </a:p>
      </dsp:txBody>
      <dsp:txXfrm>
        <a:off x="1005168" y="1851438"/>
        <a:ext cx="2228538" cy="1337123"/>
      </dsp:txXfrm>
    </dsp:sp>
    <dsp:sp modelId="{3AAC1C35-46E6-48D2-9C55-A369EBE88063}">
      <dsp:nvSpPr>
        <dsp:cNvPr id="0" name=""/>
        <dsp:cNvSpPr/>
      </dsp:nvSpPr>
      <dsp:spPr>
        <a:xfrm>
          <a:off x="5973008" y="2474280"/>
          <a:ext cx="48196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1963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201176" y="2517437"/>
        <a:ext cx="25628" cy="5125"/>
      </dsp:txXfrm>
    </dsp:sp>
    <dsp:sp modelId="{1E16F149-2995-4CA5-93C4-62CA99B35F14}">
      <dsp:nvSpPr>
        <dsp:cNvPr id="0" name=""/>
        <dsp:cNvSpPr/>
      </dsp:nvSpPr>
      <dsp:spPr>
        <a:xfrm>
          <a:off x="3746270" y="1851438"/>
          <a:ext cx="2228538" cy="13371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9200" tIns="114625" rIns="109200" bIns="11462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/>
            <a:t>Realizacja programu szkoleniowego</a:t>
          </a:r>
          <a:endParaRPr lang="en-US" sz="1900" b="1" kern="1200"/>
        </a:p>
      </dsp:txBody>
      <dsp:txXfrm>
        <a:off x="3746270" y="1851438"/>
        <a:ext cx="2228538" cy="1337123"/>
      </dsp:txXfrm>
    </dsp:sp>
    <dsp:sp modelId="{73306056-15E1-497F-BBF3-7BB0F6B4E6A3}">
      <dsp:nvSpPr>
        <dsp:cNvPr id="0" name=""/>
        <dsp:cNvSpPr/>
      </dsp:nvSpPr>
      <dsp:spPr>
        <a:xfrm>
          <a:off x="2119437" y="3186761"/>
          <a:ext cx="5482204" cy="481963"/>
        </a:xfrm>
        <a:custGeom>
          <a:avLst/>
          <a:gdLst/>
          <a:ahLst/>
          <a:cxnLst/>
          <a:rect l="0" t="0" r="0" b="0"/>
          <a:pathLst>
            <a:path>
              <a:moveTo>
                <a:pt x="5482204" y="0"/>
              </a:moveTo>
              <a:lnTo>
                <a:pt x="5482204" y="258081"/>
              </a:lnTo>
              <a:lnTo>
                <a:pt x="0" y="258081"/>
              </a:lnTo>
              <a:lnTo>
                <a:pt x="0" y="481963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722886" y="3425180"/>
        <a:ext cx="275305" cy="5125"/>
      </dsp:txXfrm>
    </dsp:sp>
    <dsp:sp modelId="{2BD947AD-F036-4B5D-AFD0-6843034C4F99}">
      <dsp:nvSpPr>
        <dsp:cNvPr id="0" name=""/>
        <dsp:cNvSpPr/>
      </dsp:nvSpPr>
      <dsp:spPr>
        <a:xfrm>
          <a:off x="6487372" y="1851438"/>
          <a:ext cx="2228538" cy="13371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9200" tIns="114625" rIns="109200" bIns="11462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/>
            <a:t>Plan działań po szkoleniu</a:t>
          </a:r>
          <a:endParaRPr lang="en-US" sz="1900" b="1" kern="1200"/>
        </a:p>
      </dsp:txBody>
      <dsp:txXfrm>
        <a:off x="6487372" y="1851438"/>
        <a:ext cx="2228538" cy="1337123"/>
      </dsp:txXfrm>
    </dsp:sp>
    <dsp:sp modelId="{0180639F-73E1-4A2E-86E3-C94C45085B69}">
      <dsp:nvSpPr>
        <dsp:cNvPr id="0" name=""/>
        <dsp:cNvSpPr/>
      </dsp:nvSpPr>
      <dsp:spPr>
        <a:xfrm>
          <a:off x="3231906" y="4323966"/>
          <a:ext cx="48196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1963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3460074" y="4367124"/>
        <a:ext cx="25628" cy="5125"/>
      </dsp:txXfrm>
    </dsp:sp>
    <dsp:sp modelId="{AF4AF256-26C2-412C-81EE-BF9FF95C36C5}">
      <dsp:nvSpPr>
        <dsp:cNvPr id="0" name=""/>
        <dsp:cNvSpPr/>
      </dsp:nvSpPr>
      <dsp:spPr>
        <a:xfrm>
          <a:off x="1005168" y="3701125"/>
          <a:ext cx="2228538" cy="13371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9200" tIns="114625" rIns="109200" bIns="11462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/>
            <a:t>Wdrożenie rozwiniętych kompetencji na stanowisku pracy</a:t>
          </a:r>
          <a:endParaRPr lang="en-US" sz="1900" b="1" kern="1200"/>
        </a:p>
      </dsp:txBody>
      <dsp:txXfrm>
        <a:off x="1005168" y="3701125"/>
        <a:ext cx="2228538" cy="1337123"/>
      </dsp:txXfrm>
    </dsp:sp>
    <dsp:sp modelId="{F5335289-935B-448B-B764-366D3CA28B34}">
      <dsp:nvSpPr>
        <dsp:cNvPr id="0" name=""/>
        <dsp:cNvSpPr/>
      </dsp:nvSpPr>
      <dsp:spPr>
        <a:xfrm>
          <a:off x="5973008" y="4323966"/>
          <a:ext cx="48196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1963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201176" y="4367124"/>
        <a:ext cx="25628" cy="5125"/>
      </dsp:txXfrm>
    </dsp:sp>
    <dsp:sp modelId="{EA8B9709-CB73-412D-83FC-9B7B0FD8C8F6}">
      <dsp:nvSpPr>
        <dsp:cNvPr id="0" name=""/>
        <dsp:cNvSpPr/>
      </dsp:nvSpPr>
      <dsp:spPr>
        <a:xfrm>
          <a:off x="3746270" y="3701125"/>
          <a:ext cx="2228538" cy="13371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9200" tIns="114625" rIns="109200" bIns="11462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/>
            <a:t>Analiza skuteczności wdrożenia</a:t>
          </a:r>
          <a:endParaRPr lang="en-US" sz="1900" b="1" kern="1200"/>
        </a:p>
      </dsp:txBody>
      <dsp:txXfrm>
        <a:off x="3746270" y="3701125"/>
        <a:ext cx="2228538" cy="1337123"/>
      </dsp:txXfrm>
    </dsp:sp>
    <dsp:sp modelId="{528565B8-C150-491E-A43E-94614AF3A24C}">
      <dsp:nvSpPr>
        <dsp:cNvPr id="0" name=""/>
        <dsp:cNvSpPr/>
      </dsp:nvSpPr>
      <dsp:spPr>
        <a:xfrm>
          <a:off x="6487372" y="3701125"/>
          <a:ext cx="2228538" cy="13371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9200" tIns="114625" rIns="109200" bIns="11462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/>
            <a:t>Ocena realizacji celów szkoleniowych</a:t>
          </a:r>
          <a:endParaRPr lang="en-US" sz="1900" b="1" kern="1200"/>
        </a:p>
      </dsp:txBody>
      <dsp:txXfrm>
        <a:off x="6487372" y="3701125"/>
        <a:ext cx="2228538" cy="13371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14D130-E3FE-4635-BE74-AD2EFEC88B25}">
      <dsp:nvSpPr>
        <dsp:cNvPr id="0" name=""/>
        <dsp:cNvSpPr/>
      </dsp:nvSpPr>
      <dsp:spPr>
        <a:xfrm>
          <a:off x="958763" y="1381774"/>
          <a:ext cx="810000" cy="81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1EACE5-B6CE-4E73-8680-7252CA9C5B34}">
      <dsp:nvSpPr>
        <dsp:cNvPr id="0" name=""/>
        <dsp:cNvSpPr/>
      </dsp:nvSpPr>
      <dsp:spPr>
        <a:xfrm>
          <a:off x="463763" y="2533467"/>
          <a:ext cx="1800000" cy="112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b="1" kern="1200" dirty="0"/>
            <a:t>System komunikacji bezpośredniej </a:t>
          </a:r>
          <a:br>
            <a:rPr lang="pl-PL" sz="2000" b="1" kern="1200" dirty="0"/>
          </a:br>
          <a:r>
            <a:rPr lang="pl-PL" sz="2000" b="1" kern="1200" dirty="0"/>
            <a:t>(„życzeniowy”)</a:t>
          </a:r>
          <a:endParaRPr lang="en-US" sz="2000" b="1" kern="1200" dirty="0"/>
        </a:p>
      </dsp:txBody>
      <dsp:txXfrm>
        <a:off x="463763" y="2533467"/>
        <a:ext cx="1800000" cy="1125000"/>
      </dsp:txXfrm>
    </dsp:sp>
    <dsp:sp modelId="{B263DC1C-D210-4827-A691-3CDB34323522}">
      <dsp:nvSpPr>
        <dsp:cNvPr id="0" name=""/>
        <dsp:cNvSpPr/>
      </dsp:nvSpPr>
      <dsp:spPr>
        <a:xfrm>
          <a:off x="3073763" y="1381774"/>
          <a:ext cx="810000" cy="81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A7A2B0-26BD-497A-9701-043188F58343}">
      <dsp:nvSpPr>
        <dsp:cNvPr id="0" name=""/>
        <dsp:cNvSpPr/>
      </dsp:nvSpPr>
      <dsp:spPr>
        <a:xfrm>
          <a:off x="2578763" y="2533467"/>
          <a:ext cx="1800000" cy="112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b="1" kern="1200"/>
            <a:t>System analizy podstawowych procesów</a:t>
          </a:r>
          <a:endParaRPr lang="en-US" sz="2000" b="1" kern="1200"/>
        </a:p>
      </dsp:txBody>
      <dsp:txXfrm>
        <a:off x="2578763" y="2533467"/>
        <a:ext cx="1800000" cy="1125000"/>
      </dsp:txXfrm>
    </dsp:sp>
    <dsp:sp modelId="{0CDA81CC-C891-452C-8363-D5E79DDA38BB}">
      <dsp:nvSpPr>
        <dsp:cNvPr id="0" name=""/>
        <dsp:cNvSpPr/>
      </dsp:nvSpPr>
      <dsp:spPr>
        <a:xfrm>
          <a:off x="5188763" y="1381774"/>
          <a:ext cx="810000" cy="81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38F06A-B494-424C-9960-3E8AD5583623}">
      <dsp:nvSpPr>
        <dsp:cNvPr id="0" name=""/>
        <dsp:cNvSpPr/>
      </dsp:nvSpPr>
      <dsp:spPr>
        <a:xfrm>
          <a:off x="4693763" y="2533467"/>
          <a:ext cx="1800000" cy="112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b="1" kern="1200" dirty="0"/>
            <a:t>System okresowych ocen pracowników</a:t>
          </a:r>
          <a:endParaRPr lang="en-US" sz="2000" b="1" kern="1200" dirty="0"/>
        </a:p>
      </dsp:txBody>
      <dsp:txXfrm>
        <a:off x="4693763" y="2533467"/>
        <a:ext cx="1800000" cy="1125000"/>
      </dsp:txXfrm>
    </dsp:sp>
    <dsp:sp modelId="{A06B7A07-ABD2-4D0A-A875-DDCC60EF4AC8}">
      <dsp:nvSpPr>
        <dsp:cNvPr id="0" name=""/>
        <dsp:cNvSpPr/>
      </dsp:nvSpPr>
      <dsp:spPr>
        <a:xfrm>
          <a:off x="7303763" y="1381774"/>
          <a:ext cx="810000" cy="81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D473CE-BD1F-4211-8FAC-C98A22FD457D}">
      <dsp:nvSpPr>
        <dsp:cNvPr id="0" name=""/>
        <dsp:cNvSpPr/>
      </dsp:nvSpPr>
      <dsp:spPr>
        <a:xfrm>
          <a:off x="6808763" y="2533467"/>
          <a:ext cx="1800000" cy="112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b="1" kern="1200"/>
            <a:t>System kompetencji </a:t>
          </a:r>
          <a:endParaRPr lang="en-US" sz="2000" b="1" kern="1200"/>
        </a:p>
      </dsp:txBody>
      <dsp:txXfrm>
        <a:off x="6808763" y="2533467"/>
        <a:ext cx="1800000" cy="1125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2544C9-0325-4E73-819D-747DC10AEF2F}">
      <dsp:nvSpPr>
        <dsp:cNvPr id="0" name=""/>
        <dsp:cNvSpPr/>
      </dsp:nvSpPr>
      <dsp:spPr>
        <a:xfrm>
          <a:off x="90685" y="2492"/>
          <a:ext cx="2733631" cy="16401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b="1" kern="1200" dirty="0">
              <a:solidFill>
                <a:schemeClr val="tx1"/>
              </a:solidFill>
            </a:rPr>
            <a:t>Bieżąca ocena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90685" y="2492"/>
        <a:ext cx="2733631" cy="1640179"/>
      </dsp:txXfrm>
    </dsp:sp>
    <dsp:sp modelId="{BE05EED2-AFEA-4415-9601-49D5F3ECDEC1}">
      <dsp:nvSpPr>
        <dsp:cNvPr id="0" name=""/>
        <dsp:cNvSpPr/>
      </dsp:nvSpPr>
      <dsp:spPr>
        <a:xfrm>
          <a:off x="3097680" y="2492"/>
          <a:ext cx="2733631" cy="16401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b="1" kern="1200">
              <a:solidFill>
                <a:schemeClr val="tx1"/>
              </a:solidFill>
            </a:rPr>
            <a:t>Okresowe oceny pracowników</a:t>
          </a:r>
          <a:endParaRPr lang="en-US" sz="2100" b="1" kern="1200">
            <a:solidFill>
              <a:schemeClr val="tx1"/>
            </a:solidFill>
          </a:endParaRPr>
        </a:p>
      </dsp:txBody>
      <dsp:txXfrm>
        <a:off x="3097680" y="2492"/>
        <a:ext cx="2733631" cy="1640179"/>
      </dsp:txXfrm>
    </dsp:sp>
    <dsp:sp modelId="{D63599C4-6DE3-42A1-B99F-DE5C1A484388}">
      <dsp:nvSpPr>
        <dsp:cNvPr id="0" name=""/>
        <dsp:cNvSpPr/>
      </dsp:nvSpPr>
      <dsp:spPr>
        <a:xfrm>
          <a:off x="6104675" y="2492"/>
          <a:ext cx="2733631" cy="16401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b="1" kern="1200">
              <a:solidFill>
                <a:schemeClr val="tx1"/>
              </a:solidFill>
            </a:rPr>
            <a:t>Opisy stanowisk</a:t>
          </a:r>
          <a:endParaRPr lang="en-US" sz="2100" b="1" kern="1200">
            <a:solidFill>
              <a:schemeClr val="tx1"/>
            </a:solidFill>
          </a:endParaRPr>
        </a:p>
      </dsp:txBody>
      <dsp:txXfrm>
        <a:off x="6104675" y="2492"/>
        <a:ext cx="2733631" cy="1640179"/>
      </dsp:txXfrm>
    </dsp:sp>
    <dsp:sp modelId="{653D4B99-DE2E-44F3-B0EB-26718CD0561F}">
      <dsp:nvSpPr>
        <dsp:cNvPr id="0" name=""/>
        <dsp:cNvSpPr/>
      </dsp:nvSpPr>
      <dsp:spPr>
        <a:xfrm>
          <a:off x="90685" y="1916034"/>
          <a:ext cx="2733631" cy="16401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b="1" kern="1200">
              <a:solidFill>
                <a:schemeClr val="tx1"/>
              </a:solidFill>
            </a:rPr>
            <a:t>Opinie innych pracowników, przełożonych</a:t>
          </a:r>
          <a:endParaRPr lang="en-US" sz="2100" b="1" kern="1200">
            <a:solidFill>
              <a:schemeClr val="tx1"/>
            </a:solidFill>
          </a:endParaRPr>
        </a:p>
      </dsp:txBody>
      <dsp:txXfrm>
        <a:off x="90685" y="1916034"/>
        <a:ext cx="2733631" cy="1640179"/>
      </dsp:txXfrm>
    </dsp:sp>
    <dsp:sp modelId="{7E4116ED-F809-456D-8887-9BA2DF4FE38D}">
      <dsp:nvSpPr>
        <dsp:cNvPr id="0" name=""/>
        <dsp:cNvSpPr/>
      </dsp:nvSpPr>
      <dsp:spPr>
        <a:xfrm>
          <a:off x="3097680" y="1916034"/>
          <a:ext cx="2733631" cy="16401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b="1" kern="1200">
              <a:solidFill>
                <a:schemeClr val="tx1"/>
              </a:solidFill>
            </a:rPr>
            <a:t>Testy wiedzy i umiejętności</a:t>
          </a:r>
          <a:endParaRPr lang="en-US" sz="2100" b="1" kern="1200">
            <a:solidFill>
              <a:schemeClr val="tx1"/>
            </a:solidFill>
          </a:endParaRPr>
        </a:p>
      </dsp:txBody>
      <dsp:txXfrm>
        <a:off x="3097680" y="1916034"/>
        <a:ext cx="2733631" cy="1640179"/>
      </dsp:txXfrm>
    </dsp:sp>
    <dsp:sp modelId="{60240D9B-253E-4AAE-9EF5-2987AA165CB6}">
      <dsp:nvSpPr>
        <dsp:cNvPr id="0" name=""/>
        <dsp:cNvSpPr/>
      </dsp:nvSpPr>
      <dsp:spPr>
        <a:xfrm>
          <a:off x="6104675" y="1916034"/>
          <a:ext cx="2733631" cy="16401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b="1" kern="1200">
              <a:solidFill>
                <a:schemeClr val="tx1"/>
              </a:solidFill>
            </a:rPr>
            <a:t>Obserwacja zachowań pracowników</a:t>
          </a:r>
          <a:endParaRPr lang="en-US" sz="2100" b="1" kern="1200">
            <a:solidFill>
              <a:schemeClr val="tx1"/>
            </a:solidFill>
          </a:endParaRPr>
        </a:p>
      </dsp:txBody>
      <dsp:txXfrm>
        <a:off x="6104675" y="1916034"/>
        <a:ext cx="2733631" cy="1640179"/>
      </dsp:txXfrm>
    </dsp:sp>
    <dsp:sp modelId="{09482995-472D-48C0-9120-02F37E0175A0}">
      <dsp:nvSpPr>
        <dsp:cNvPr id="0" name=""/>
        <dsp:cNvSpPr/>
      </dsp:nvSpPr>
      <dsp:spPr>
        <a:xfrm>
          <a:off x="90685" y="3829576"/>
          <a:ext cx="2733631" cy="16401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b="1" kern="1200" dirty="0">
              <a:solidFill>
                <a:schemeClr val="tx1"/>
              </a:solidFill>
            </a:rPr>
            <a:t>Plan strategiczny organizacji i związane z nim plany operacyjne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90685" y="3829576"/>
        <a:ext cx="2733631" cy="1640179"/>
      </dsp:txXfrm>
    </dsp:sp>
    <dsp:sp modelId="{B0FA366D-13A2-44BE-ADA8-DB38F94EACF7}">
      <dsp:nvSpPr>
        <dsp:cNvPr id="0" name=""/>
        <dsp:cNvSpPr/>
      </dsp:nvSpPr>
      <dsp:spPr>
        <a:xfrm>
          <a:off x="3097680" y="3829576"/>
          <a:ext cx="2733631" cy="16401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b="1" kern="1200">
              <a:solidFill>
                <a:schemeClr val="tx1"/>
              </a:solidFill>
            </a:rPr>
            <a:t>Dokumentacja tworzona w poszczególnych jednostkach organizacji</a:t>
          </a:r>
          <a:endParaRPr lang="en-US" sz="2100" b="1" kern="1200">
            <a:solidFill>
              <a:schemeClr val="tx1"/>
            </a:solidFill>
          </a:endParaRPr>
        </a:p>
      </dsp:txBody>
      <dsp:txXfrm>
        <a:off x="3097680" y="3829576"/>
        <a:ext cx="2733631" cy="1640179"/>
      </dsp:txXfrm>
    </dsp:sp>
    <dsp:sp modelId="{BA51EE67-46BD-4E67-8E1C-7C842676AE33}">
      <dsp:nvSpPr>
        <dsp:cNvPr id="0" name=""/>
        <dsp:cNvSpPr/>
      </dsp:nvSpPr>
      <dsp:spPr>
        <a:xfrm>
          <a:off x="6104675" y="3829576"/>
          <a:ext cx="2733631" cy="16401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b="1" kern="1200">
              <a:solidFill>
                <a:schemeClr val="tx1"/>
              </a:solidFill>
            </a:rPr>
            <a:t>Ankiety anonimowe lub jawne</a:t>
          </a:r>
          <a:endParaRPr lang="en-US" sz="2100" b="1" kern="1200">
            <a:solidFill>
              <a:schemeClr val="tx1"/>
            </a:solidFill>
          </a:endParaRPr>
        </a:p>
      </dsp:txBody>
      <dsp:txXfrm>
        <a:off x="6104675" y="3829576"/>
        <a:ext cx="2733631" cy="164017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2544C9-0325-4E73-819D-747DC10AEF2F}">
      <dsp:nvSpPr>
        <dsp:cNvPr id="0" name=""/>
        <dsp:cNvSpPr/>
      </dsp:nvSpPr>
      <dsp:spPr>
        <a:xfrm>
          <a:off x="1117600" y="914"/>
          <a:ext cx="2878913" cy="172734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000" b="1" kern="1200" dirty="0">
              <a:solidFill>
                <a:schemeClr val="tx1"/>
              </a:solidFill>
            </a:rPr>
            <a:t>Informacje od klientów (interesantów)</a:t>
          </a:r>
          <a:endParaRPr lang="en-US" sz="3000" b="1" kern="1200" dirty="0">
            <a:solidFill>
              <a:schemeClr val="tx1"/>
            </a:solidFill>
          </a:endParaRPr>
        </a:p>
      </dsp:txBody>
      <dsp:txXfrm>
        <a:off x="1117600" y="914"/>
        <a:ext cx="2878913" cy="1727348"/>
      </dsp:txXfrm>
    </dsp:sp>
    <dsp:sp modelId="{BE05EED2-AFEA-4415-9601-49D5F3ECDEC1}">
      <dsp:nvSpPr>
        <dsp:cNvPr id="0" name=""/>
        <dsp:cNvSpPr/>
      </dsp:nvSpPr>
      <dsp:spPr>
        <a:xfrm>
          <a:off x="4284405" y="914"/>
          <a:ext cx="2878913" cy="172734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000" b="1" kern="1200" dirty="0">
              <a:solidFill>
                <a:schemeClr val="tx1"/>
              </a:solidFill>
            </a:rPr>
            <a:t>Ustawodawstwo</a:t>
          </a:r>
          <a:endParaRPr lang="en-US" sz="3000" b="1" kern="1200" dirty="0">
            <a:solidFill>
              <a:schemeClr val="tx1"/>
            </a:solidFill>
          </a:endParaRPr>
        </a:p>
      </dsp:txBody>
      <dsp:txXfrm>
        <a:off x="4284405" y="914"/>
        <a:ext cx="2878913" cy="1727348"/>
      </dsp:txXfrm>
    </dsp:sp>
    <dsp:sp modelId="{D63599C4-6DE3-42A1-B99F-DE5C1A484388}">
      <dsp:nvSpPr>
        <dsp:cNvPr id="0" name=""/>
        <dsp:cNvSpPr/>
      </dsp:nvSpPr>
      <dsp:spPr>
        <a:xfrm>
          <a:off x="1117600" y="2016153"/>
          <a:ext cx="2878913" cy="172734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000" b="1" kern="1200" dirty="0">
              <a:solidFill>
                <a:schemeClr val="tx1"/>
              </a:solidFill>
            </a:rPr>
            <a:t>Raporty dotyczące kształcenia kadr</a:t>
          </a:r>
          <a:endParaRPr lang="en-US" sz="3000" b="1" kern="1200" dirty="0">
            <a:solidFill>
              <a:schemeClr val="tx1"/>
            </a:solidFill>
          </a:endParaRPr>
        </a:p>
      </dsp:txBody>
      <dsp:txXfrm>
        <a:off x="1117600" y="2016153"/>
        <a:ext cx="2878913" cy="1727348"/>
      </dsp:txXfrm>
    </dsp:sp>
    <dsp:sp modelId="{653D4B99-DE2E-44F3-B0EB-26718CD0561F}">
      <dsp:nvSpPr>
        <dsp:cNvPr id="0" name=""/>
        <dsp:cNvSpPr/>
      </dsp:nvSpPr>
      <dsp:spPr>
        <a:xfrm>
          <a:off x="4284405" y="2016153"/>
          <a:ext cx="2878913" cy="172734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000" b="1" kern="1200" dirty="0">
              <a:solidFill>
                <a:schemeClr val="tx1"/>
              </a:solidFill>
            </a:rPr>
            <a:t>Oferty firm szkoleniowych</a:t>
          </a:r>
          <a:endParaRPr lang="en-US" sz="3000" b="1" kern="1200" dirty="0">
            <a:solidFill>
              <a:schemeClr val="tx1"/>
            </a:solidFill>
          </a:endParaRPr>
        </a:p>
      </dsp:txBody>
      <dsp:txXfrm>
        <a:off x="4284405" y="2016153"/>
        <a:ext cx="2878913" cy="172734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05EED2-AFEA-4415-9601-49D5F3ECDEC1}">
      <dsp:nvSpPr>
        <dsp:cNvPr id="0" name=""/>
        <dsp:cNvSpPr/>
      </dsp:nvSpPr>
      <dsp:spPr>
        <a:xfrm>
          <a:off x="90685" y="2492"/>
          <a:ext cx="2733631" cy="16401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300" b="1" kern="1200">
              <a:solidFill>
                <a:schemeClr val="tx1"/>
              </a:solidFill>
            </a:rPr>
            <a:t>Okresowa ocena pracowników</a:t>
          </a:r>
          <a:endParaRPr lang="en-US" sz="2300" b="1" kern="1200" dirty="0">
            <a:solidFill>
              <a:schemeClr val="tx1"/>
            </a:solidFill>
          </a:endParaRPr>
        </a:p>
      </dsp:txBody>
      <dsp:txXfrm>
        <a:off x="90685" y="2492"/>
        <a:ext cx="2733631" cy="1640179"/>
      </dsp:txXfrm>
    </dsp:sp>
    <dsp:sp modelId="{D63599C4-6DE3-42A1-B99F-DE5C1A484388}">
      <dsp:nvSpPr>
        <dsp:cNvPr id="0" name=""/>
        <dsp:cNvSpPr/>
      </dsp:nvSpPr>
      <dsp:spPr>
        <a:xfrm>
          <a:off x="3097680" y="2492"/>
          <a:ext cx="2733631" cy="164017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300" b="1" kern="1200">
              <a:solidFill>
                <a:schemeClr val="tx1"/>
              </a:solidFill>
            </a:rPr>
            <a:t>Obserwacja</a:t>
          </a:r>
          <a:endParaRPr lang="en-US" sz="2300" b="1" kern="1200" dirty="0">
            <a:solidFill>
              <a:schemeClr val="tx1"/>
            </a:solidFill>
          </a:endParaRPr>
        </a:p>
      </dsp:txBody>
      <dsp:txXfrm>
        <a:off x="3097680" y="2492"/>
        <a:ext cx="2733631" cy="1640179"/>
      </dsp:txXfrm>
    </dsp:sp>
    <dsp:sp modelId="{653D4B99-DE2E-44F3-B0EB-26718CD0561F}">
      <dsp:nvSpPr>
        <dsp:cNvPr id="0" name=""/>
        <dsp:cNvSpPr/>
      </dsp:nvSpPr>
      <dsp:spPr>
        <a:xfrm>
          <a:off x="6104675" y="2492"/>
          <a:ext cx="2733631" cy="164017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300" b="1" kern="1200">
              <a:solidFill>
                <a:schemeClr val="tx1"/>
              </a:solidFill>
            </a:rPr>
            <a:t>Testy umiejętności</a:t>
          </a:r>
          <a:endParaRPr lang="en-US" sz="2300" b="1" kern="1200" dirty="0">
            <a:solidFill>
              <a:schemeClr val="tx1"/>
            </a:solidFill>
          </a:endParaRPr>
        </a:p>
      </dsp:txBody>
      <dsp:txXfrm>
        <a:off x="6104675" y="2492"/>
        <a:ext cx="2733631" cy="1640179"/>
      </dsp:txXfrm>
    </dsp:sp>
    <dsp:sp modelId="{7E4116ED-F809-456D-8887-9BA2DF4FE38D}">
      <dsp:nvSpPr>
        <dsp:cNvPr id="0" name=""/>
        <dsp:cNvSpPr/>
      </dsp:nvSpPr>
      <dsp:spPr>
        <a:xfrm>
          <a:off x="90685" y="1916034"/>
          <a:ext cx="2733631" cy="164017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300" b="1" kern="1200">
              <a:solidFill>
                <a:schemeClr val="tx1"/>
              </a:solidFill>
            </a:rPr>
            <a:t>Opinie przełożonych</a:t>
          </a:r>
          <a:endParaRPr lang="en-US" sz="2300" b="1" kern="1200" dirty="0">
            <a:solidFill>
              <a:schemeClr val="tx1"/>
            </a:solidFill>
          </a:endParaRPr>
        </a:p>
      </dsp:txBody>
      <dsp:txXfrm>
        <a:off x="90685" y="1916034"/>
        <a:ext cx="2733631" cy="1640179"/>
      </dsp:txXfrm>
    </dsp:sp>
    <dsp:sp modelId="{60240D9B-253E-4AAE-9EF5-2987AA165CB6}">
      <dsp:nvSpPr>
        <dsp:cNvPr id="0" name=""/>
        <dsp:cNvSpPr/>
      </dsp:nvSpPr>
      <dsp:spPr>
        <a:xfrm>
          <a:off x="3097680" y="1916034"/>
          <a:ext cx="2733631" cy="164017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300" b="1" kern="1200">
              <a:solidFill>
                <a:schemeClr val="tx1"/>
              </a:solidFill>
            </a:rPr>
            <a:t>Rozmowy kreatywne (związane z rozwojem pracownika)</a:t>
          </a:r>
          <a:endParaRPr lang="en-US" sz="2300" b="1" kern="1200" dirty="0">
            <a:solidFill>
              <a:schemeClr val="tx1"/>
            </a:solidFill>
          </a:endParaRPr>
        </a:p>
      </dsp:txBody>
      <dsp:txXfrm>
        <a:off x="3097680" y="1916034"/>
        <a:ext cx="2733631" cy="1640179"/>
      </dsp:txXfrm>
    </dsp:sp>
    <dsp:sp modelId="{09482995-472D-48C0-9120-02F37E0175A0}">
      <dsp:nvSpPr>
        <dsp:cNvPr id="0" name=""/>
        <dsp:cNvSpPr/>
      </dsp:nvSpPr>
      <dsp:spPr>
        <a:xfrm>
          <a:off x="6104675" y="1916034"/>
          <a:ext cx="2733631" cy="16401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300" b="1" kern="1200">
              <a:solidFill>
                <a:schemeClr val="tx1"/>
              </a:solidFill>
            </a:rPr>
            <a:t>Analiza efektywności pracy poszczególnych pracowników</a:t>
          </a:r>
          <a:endParaRPr lang="en-US" sz="2300" b="1" kern="1200" dirty="0">
            <a:solidFill>
              <a:schemeClr val="tx1"/>
            </a:solidFill>
          </a:endParaRPr>
        </a:p>
      </dsp:txBody>
      <dsp:txXfrm>
        <a:off x="6104675" y="1916034"/>
        <a:ext cx="2733631" cy="1640179"/>
      </dsp:txXfrm>
    </dsp:sp>
    <dsp:sp modelId="{B0FA366D-13A2-44BE-ADA8-DB38F94EACF7}">
      <dsp:nvSpPr>
        <dsp:cNvPr id="0" name=""/>
        <dsp:cNvSpPr/>
      </dsp:nvSpPr>
      <dsp:spPr>
        <a:xfrm>
          <a:off x="90685" y="3829576"/>
          <a:ext cx="2733631" cy="164017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300" b="1" kern="1200">
              <a:solidFill>
                <a:schemeClr val="tx1"/>
              </a:solidFill>
            </a:rPr>
            <a:t>Analiza wymagań stanowisk</a:t>
          </a:r>
          <a:endParaRPr lang="en-US" sz="2300" b="1" kern="1200" dirty="0">
            <a:solidFill>
              <a:schemeClr val="tx1"/>
            </a:solidFill>
          </a:endParaRPr>
        </a:p>
      </dsp:txBody>
      <dsp:txXfrm>
        <a:off x="90685" y="3829576"/>
        <a:ext cx="2733631" cy="1640179"/>
      </dsp:txXfrm>
    </dsp:sp>
    <dsp:sp modelId="{BA51EE67-46BD-4E67-8E1C-7C842676AE33}">
      <dsp:nvSpPr>
        <dsp:cNvPr id="0" name=""/>
        <dsp:cNvSpPr/>
      </dsp:nvSpPr>
      <dsp:spPr>
        <a:xfrm>
          <a:off x="3097680" y="3829576"/>
          <a:ext cx="2733631" cy="164017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300" b="1" kern="1200" dirty="0">
              <a:solidFill>
                <a:schemeClr val="tx1"/>
              </a:solidFill>
            </a:rPr>
            <a:t>Ankiety</a:t>
          </a:r>
          <a:endParaRPr lang="en-US" sz="2300" b="1" kern="1200" dirty="0">
            <a:solidFill>
              <a:schemeClr val="tx1"/>
            </a:solidFill>
          </a:endParaRPr>
        </a:p>
      </dsp:txBody>
      <dsp:txXfrm>
        <a:off x="3097680" y="3829576"/>
        <a:ext cx="2733631" cy="1640179"/>
      </dsp:txXfrm>
    </dsp:sp>
    <dsp:sp modelId="{A3BCA5AF-6690-4C46-88CF-1482CC1CC2FB}">
      <dsp:nvSpPr>
        <dsp:cNvPr id="0" name=""/>
        <dsp:cNvSpPr/>
      </dsp:nvSpPr>
      <dsp:spPr>
        <a:xfrm>
          <a:off x="6104675" y="3829576"/>
          <a:ext cx="2733631" cy="164017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300" b="1" kern="1200">
              <a:solidFill>
                <a:schemeClr val="tx1"/>
              </a:solidFill>
            </a:rPr>
            <a:t>Wywiady z pracownikami</a:t>
          </a:r>
          <a:endParaRPr lang="en-US" sz="2300" b="1" kern="1200" dirty="0">
            <a:solidFill>
              <a:schemeClr val="tx1"/>
            </a:solidFill>
          </a:endParaRPr>
        </a:p>
      </dsp:txBody>
      <dsp:txXfrm>
        <a:off x="6104675" y="3829576"/>
        <a:ext cx="2733631" cy="164017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6A371D-53C7-4C46-B8C7-5A4A511020C8}">
      <dsp:nvSpPr>
        <dsp:cNvPr id="0" name=""/>
        <dsp:cNvSpPr/>
      </dsp:nvSpPr>
      <dsp:spPr>
        <a:xfrm>
          <a:off x="0" y="571"/>
          <a:ext cx="8640382" cy="133681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23FF10-C267-4223-A6AC-D8CF8DED5B0F}">
      <dsp:nvSpPr>
        <dsp:cNvPr id="0" name=""/>
        <dsp:cNvSpPr/>
      </dsp:nvSpPr>
      <dsp:spPr>
        <a:xfrm>
          <a:off x="404387" y="301355"/>
          <a:ext cx="735249" cy="73524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EC2BC6-16BA-47F3-8661-0A430FD1BC07}">
      <dsp:nvSpPr>
        <dsp:cNvPr id="0" name=""/>
        <dsp:cNvSpPr/>
      </dsp:nvSpPr>
      <dsp:spPr>
        <a:xfrm>
          <a:off x="1544023" y="571"/>
          <a:ext cx="7096358" cy="1336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1480" tIns="141480" rIns="141480" bIns="14148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500" b="1" kern="1200" dirty="0"/>
            <a:t>Doświadczenie w pracy </a:t>
          </a:r>
          <a:r>
            <a:rPr lang="pl-PL" sz="2500" kern="1200" dirty="0"/>
            <a:t>(on-the-</a:t>
          </a:r>
          <a:r>
            <a:rPr lang="pl-PL" sz="2500" kern="1200" dirty="0" err="1"/>
            <a:t>job</a:t>
          </a:r>
          <a:r>
            <a:rPr lang="pl-PL" sz="2500" kern="1200" dirty="0"/>
            <a:t> </a:t>
          </a:r>
          <a:r>
            <a:rPr lang="pl-PL" sz="2500" kern="1200" dirty="0" err="1"/>
            <a:t>experience</a:t>
          </a:r>
          <a:r>
            <a:rPr lang="pl-PL" sz="2500" kern="1200" dirty="0"/>
            <a:t>, wymiana doświadczeń)</a:t>
          </a:r>
          <a:endParaRPr lang="en-US" sz="2500" kern="1200" dirty="0"/>
        </a:p>
      </dsp:txBody>
      <dsp:txXfrm>
        <a:off x="1544023" y="571"/>
        <a:ext cx="7096358" cy="1336816"/>
      </dsp:txXfrm>
    </dsp:sp>
    <dsp:sp modelId="{05FF3BE5-E989-4470-82E0-2392BA6E1583}">
      <dsp:nvSpPr>
        <dsp:cNvPr id="0" name=""/>
        <dsp:cNvSpPr/>
      </dsp:nvSpPr>
      <dsp:spPr>
        <a:xfrm>
          <a:off x="0" y="1671592"/>
          <a:ext cx="8640382" cy="133681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7F4F15-13C5-493D-AFDC-92B0FE24CA4A}">
      <dsp:nvSpPr>
        <dsp:cNvPr id="0" name=""/>
        <dsp:cNvSpPr/>
      </dsp:nvSpPr>
      <dsp:spPr>
        <a:xfrm>
          <a:off x="404387" y="1972376"/>
          <a:ext cx="735249" cy="73524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313B1C-6332-459A-A357-90041562656C}">
      <dsp:nvSpPr>
        <dsp:cNvPr id="0" name=""/>
        <dsp:cNvSpPr/>
      </dsp:nvSpPr>
      <dsp:spPr>
        <a:xfrm>
          <a:off x="1544023" y="1671592"/>
          <a:ext cx="7096358" cy="1336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1480" tIns="141480" rIns="141480" bIns="14148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500" b="1" kern="1200" dirty="0"/>
            <a:t>Edukacja nieformalna </a:t>
          </a:r>
          <a:r>
            <a:rPr lang="pl-PL" sz="2500" kern="1200" dirty="0"/>
            <a:t>(coaching, mentoring, feedback, współpraca, samodoskonalenie – </a:t>
          </a:r>
          <a:r>
            <a:rPr lang="pl-PL" sz="2500" kern="1200" dirty="0" err="1"/>
            <a:t>webinary</a:t>
          </a:r>
          <a:r>
            <a:rPr lang="pl-PL" sz="2500" kern="1200" dirty="0"/>
            <a:t>, inne) </a:t>
          </a:r>
          <a:endParaRPr lang="en-US" sz="2500" kern="1200" dirty="0"/>
        </a:p>
      </dsp:txBody>
      <dsp:txXfrm>
        <a:off x="1544023" y="1671592"/>
        <a:ext cx="7096358" cy="1336816"/>
      </dsp:txXfrm>
    </dsp:sp>
    <dsp:sp modelId="{050F7B03-5F24-4022-8E49-2CF88BE35823}">
      <dsp:nvSpPr>
        <dsp:cNvPr id="0" name=""/>
        <dsp:cNvSpPr/>
      </dsp:nvSpPr>
      <dsp:spPr>
        <a:xfrm>
          <a:off x="0" y="3342613"/>
          <a:ext cx="8640382" cy="133681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0B98D7-DA57-411C-8831-34F7410F050A}">
      <dsp:nvSpPr>
        <dsp:cNvPr id="0" name=""/>
        <dsp:cNvSpPr/>
      </dsp:nvSpPr>
      <dsp:spPr>
        <a:xfrm>
          <a:off x="404387" y="3643397"/>
          <a:ext cx="735249" cy="73524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9D1644-7C77-4C88-ABBC-B937AB733C2D}">
      <dsp:nvSpPr>
        <dsp:cNvPr id="0" name=""/>
        <dsp:cNvSpPr/>
      </dsp:nvSpPr>
      <dsp:spPr>
        <a:xfrm>
          <a:off x="1544023" y="3342613"/>
          <a:ext cx="7096358" cy="1336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1480" tIns="141480" rIns="141480" bIns="14148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500" b="1" kern="1200" dirty="0"/>
            <a:t>Edukacja formalna </a:t>
          </a:r>
          <a:r>
            <a:rPr lang="pl-PL" sz="2500" kern="1200" dirty="0"/>
            <a:t>(kursy, szkolenia, studia, treningi, wykłady, konferencje, przewodniki, instrukcje, e-learning)</a:t>
          </a:r>
          <a:endParaRPr lang="en-US" sz="2500" kern="1200" dirty="0"/>
        </a:p>
      </dsp:txBody>
      <dsp:txXfrm>
        <a:off x="1544023" y="3342613"/>
        <a:ext cx="7096358" cy="133681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FFE252-5738-4267-BD86-14C781CD4EC6}">
      <dsp:nvSpPr>
        <dsp:cNvPr id="0" name=""/>
        <dsp:cNvSpPr/>
      </dsp:nvSpPr>
      <dsp:spPr>
        <a:xfrm>
          <a:off x="2133481" y="1135797"/>
          <a:ext cx="4600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0056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51243" y="1179064"/>
        <a:ext cx="24532" cy="4906"/>
      </dsp:txXfrm>
    </dsp:sp>
    <dsp:sp modelId="{A1B7FEB7-E5A5-484A-8BF8-401C4B4D19E1}">
      <dsp:nvSpPr>
        <dsp:cNvPr id="0" name=""/>
        <dsp:cNvSpPr/>
      </dsp:nvSpPr>
      <dsp:spPr>
        <a:xfrm>
          <a:off x="1991" y="541530"/>
          <a:ext cx="2133289" cy="12799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33" tIns="109726" rIns="104533" bIns="109726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 dirty="0"/>
            <a:t>Otwarte – Zamknięte (wewnętrzne, grupowe, </a:t>
          </a:r>
          <a:br>
            <a:rPr lang="pl-PL" sz="1700" b="1" kern="1200" dirty="0"/>
          </a:br>
          <a:r>
            <a:rPr lang="pl-PL" sz="1700" b="1" kern="1200" dirty="0"/>
            <a:t>„in </a:t>
          </a:r>
          <a:r>
            <a:rPr lang="pl-PL" sz="1700" b="1" kern="1200" dirty="0" err="1"/>
            <a:t>company</a:t>
          </a:r>
          <a:r>
            <a:rPr lang="pl-PL" sz="1700" b="1" kern="1200" dirty="0"/>
            <a:t>”)</a:t>
          </a:r>
          <a:endParaRPr lang="en-US" sz="1700" kern="1200" dirty="0"/>
        </a:p>
      </dsp:txBody>
      <dsp:txXfrm>
        <a:off x="1991" y="541530"/>
        <a:ext cx="2133289" cy="1279973"/>
      </dsp:txXfrm>
    </dsp:sp>
    <dsp:sp modelId="{7C211430-3426-41E2-8BDC-CBD11EACD46A}">
      <dsp:nvSpPr>
        <dsp:cNvPr id="0" name=""/>
        <dsp:cNvSpPr/>
      </dsp:nvSpPr>
      <dsp:spPr>
        <a:xfrm>
          <a:off x="4757427" y="1135797"/>
          <a:ext cx="4600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0056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975189" y="1179064"/>
        <a:ext cx="24532" cy="4906"/>
      </dsp:txXfrm>
    </dsp:sp>
    <dsp:sp modelId="{FA1EA44C-813B-491C-A272-7A4B0022BA4D}">
      <dsp:nvSpPr>
        <dsp:cNvPr id="0" name=""/>
        <dsp:cNvSpPr/>
      </dsp:nvSpPr>
      <dsp:spPr>
        <a:xfrm>
          <a:off x="2625937" y="541530"/>
          <a:ext cx="2133289" cy="12799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33" tIns="109726" rIns="104533" bIns="109726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/>
            <a:t>Realizowane przez trenerów wewnętrznych lub zewnętrznych</a:t>
          </a:r>
          <a:endParaRPr lang="en-US" sz="1700" kern="1200"/>
        </a:p>
      </dsp:txBody>
      <dsp:txXfrm>
        <a:off x="2625937" y="541530"/>
        <a:ext cx="2133289" cy="1279973"/>
      </dsp:txXfrm>
    </dsp:sp>
    <dsp:sp modelId="{94F9D7A1-7DF7-46FD-94C3-5B86616D7B1B}">
      <dsp:nvSpPr>
        <dsp:cNvPr id="0" name=""/>
        <dsp:cNvSpPr/>
      </dsp:nvSpPr>
      <dsp:spPr>
        <a:xfrm>
          <a:off x="7381374" y="1135797"/>
          <a:ext cx="4600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0056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7599135" y="1179064"/>
        <a:ext cx="24532" cy="4906"/>
      </dsp:txXfrm>
    </dsp:sp>
    <dsp:sp modelId="{5E2CEB49-FF1D-4D8A-B90A-524899E0F1D2}">
      <dsp:nvSpPr>
        <dsp:cNvPr id="0" name=""/>
        <dsp:cNvSpPr/>
      </dsp:nvSpPr>
      <dsp:spPr>
        <a:xfrm>
          <a:off x="5249884" y="541530"/>
          <a:ext cx="2133289" cy="12799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33" tIns="109726" rIns="104533" bIns="109726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/>
            <a:t>Wyjazdowe</a:t>
          </a:r>
          <a:endParaRPr lang="en-US" sz="1700" kern="1200"/>
        </a:p>
      </dsp:txBody>
      <dsp:txXfrm>
        <a:off x="5249884" y="541530"/>
        <a:ext cx="2133289" cy="1279973"/>
      </dsp:txXfrm>
    </dsp:sp>
    <dsp:sp modelId="{8F3DCF8B-AAD9-4953-8ECD-CCE5CBB4C24F}">
      <dsp:nvSpPr>
        <dsp:cNvPr id="0" name=""/>
        <dsp:cNvSpPr/>
      </dsp:nvSpPr>
      <dsp:spPr>
        <a:xfrm>
          <a:off x="1068636" y="1819704"/>
          <a:ext cx="7871839" cy="460056"/>
        </a:xfrm>
        <a:custGeom>
          <a:avLst/>
          <a:gdLst/>
          <a:ahLst/>
          <a:cxnLst/>
          <a:rect l="0" t="0" r="0" b="0"/>
          <a:pathLst>
            <a:path>
              <a:moveTo>
                <a:pt x="7871839" y="0"/>
              </a:moveTo>
              <a:lnTo>
                <a:pt x="7871839" y="247128"/>
              </a:lnTo>
              <a:lnTo>
                <a:pt x="0" y="247128"/>
              </a:lnTo>
              <a:lnTo>
                <a:pt x="0" y="460056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807378" y="2047279"/>
        <a:ext cx="394355" cy="4906"/>
      </dsp:txXfrm>
    </dsp:sp>
    <dsp:sp modelId="{E79F6DEF-62A3-4C76-AF10-3F375F2D9001}">
      <dsp:nvSpPr>
        <dsp:cNvPr id="0" name=""/>
        <dsp:cNvSpPr/>
      </dsp:nvSpPr>
      <dsp:spPr>
        <a:xfrm>
          <a:off x="7873830" y="541530"/>
          <a:ext cx="2133289" cy="12799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33" tIns="109726" rIns="104533" bIns="109726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/>
            <a:t>Kaskadowe</a:t>
          </a:r>
          <a:endParaRPr lang="en-US" sz="1700" kern="1200"/>
        </a:p>
      </dsp:txBody>
      <dsp:txXfrm>
        <a:off x="7873830" y="541530"/>
        <a:ext cx="2133289" cy="1279973"/>
      </dsp:txXfrm>
    </dsp:sp>
    <dsp:sp modelId="{C10749B3-F46A-4D57-9249-6E25D16E23FC}">
      <dsp:nvSpPr>
        <dsp:cNvPr id="0" name=""/>
        <dsp:cNvSpPr/>
      </dsp:nvSpPr>
      <dsp:spPr>
        <a:xfrm>
          <a:off x="2133481" y="2906428"/>
          <a:ext cx="4600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0056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51243" y="2949694"/>
        <a:ext cx="24532" cy="4906"/>
      </dsp:txXfrm>
    </dsp:sp>
    <dsp:sp modelId="{37C79853-657E-471C-9FEE-F07CEBCE7369}">
      <dsp:nvSpPr>
        <dsp:cNvPr id="0" name=""/>
        <dsp:cNvSpPr/>
      </dsp:nvSpPr>
      <dsp:spPr>
        <a:xfrm>
          <a:off x="1991" y="2312161"/>
          <a:ext cx="2133289" cy="12799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33" tIns="109726" rIns="104533" bIns="109726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/>
            <a:t>Studia i kursy</a:t>
          </a:r>
          <a:endParaRPr lang="en-US" sz="1700" kern="1200"/>
        </a:p>
      </dsp:txBody>
      <dsp:txXfrm>
        <a:off x="1991" y="2312161"/>
        <a:ext cx="2133289" cy="1279973"/>
      </dsp:txXfrm>
    </dsp:sp>
    <dsp:sp modelId="{4F05A34E-F49E-4C6A-B12C-B50F899C72C6}">
      <dsp:nvSpPr>
        <dsp:cNvPr id="0" name=""/>
        <dsp:cNvSpPr/>
      </dsp:nvSpPr>
      <dsp:spPr>
        <a:xfrm>
          <a:off x="4757427" y="2906428"/>
          <a:ext cx="4600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0056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975189" y="2949694"/>
        <a:ext cx="24532" cy="4906"/>
      </dsp:txXfrm>
    </dsp:sp>
    <dsp:sp modelId="{AC67ED54-D50B-40C8-87FF-43EFD4D8295F}">
      <dsp:nvSpPr>
        <dsp:cNvPr id="0" name=""/>
        <dsp:cNvSpPr/>
      </dsp:nvSpPr>
      <dsp:spPr>
        <a:xfrm>
          <a:off x="2625937" y="2312161"/>
          <a:ext cx="2133289" cy="12799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33" tIns="109726" rIns="104533" bIns="109726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/>
            <a:t>Konferencje, seminaria</a:t>
          </a:r>
          <a:endParaRPr lang="en-US" sz="1700" kern="1200"/>
        </a:p>
      </dsp:txBody>
      <dsp:txXfrm>
        <a:off x="2625937" y="2312161"/>
        <a:ext cx="2133289" cy="1279973"/>
      </dsp:txXfrm>
    </dsp:sp>
    <dsp:sp modelId="{E1FD0F90-9EAE-49C2-A0CB-2C6ABB722B12}">
      <dsp:nvSpPr>
        <dsp:cNvPr id="0" name=""/>
        <dsp:cNvSpPr/>
      </dsp:nvSpPr>
      <dsp:spPr>
        <a:xfrm>
          <a:off x="7381374" y="2906428"/>
          <a:ext cx="4600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0056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7599135" y="2949694"/>
        <a:ext cx="24532" cy="4906"/>
      </dsp:txXfrm>
    </dsp:sp>
    <dsp:sp modelId="{CB0A0E18-673D-44A4-9AB2-698D30545461}">
      <dsp:nvSpPr>
        <dsp:cNvPr id="0" name=""/>
        <dsp:cNvSpPr/>
      </dsp:nvSpPr>
      <dsp:spPr>
        <a:xfrm>
          <a:off x="5249884" y="2312161"/>
          <a:ext cx="2133289" cy="12799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33" tIns="109726" rIns="104533" bIns="109726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/>
            <a:t>Outdoor</a:t>
          </a:r>
          <a:endParaRPr lang="en-US" sz="1700" kern="1200"/>
        </a:p>
      </dsp:txBody>
      <dsp:txXfrm>
        <a:off x="5249884" y="2312161"/>
        <a:ext cx="2133289" cy="1279973"/>
      </dsp:txXfrm>
    </dsp:sp>
    <dsp:sp modelId="{1F449B56-A836-4524-A482-1552F8BE9D92}">
      <dsp:nvSpPr>
        <dsp:cNvPr id="0" name=""/>
        <dsp:cNvSpPr/>
      </dsp:nvSpPr>
      <dsp:spPr>
        <a:xfrm>
          <a:off x="1068636" y="3590334"/>
          <a:ext cx="7871839" cy="460056"/>
        </a:xfrm>
        <a:custGeom>
          <a:avLst/>
          <a:gdLst/>
          <a:ahLst/>
          <a:cxnLst/>
          <a:rect l="0" t="0" r="0" b="0"/>
          <a:pathLst>
            <a:path>
              <a:moveTo>
                <a:pt x="7871839" y="0"/>
              </a:moveTo>
              <a:lnTo>
                <a:pt x="7871839" y="247128"/>
              </a:lnTo>
              <a:lnTo>
                <a:pt x="0" y="247128"/>
              </a:lnTo>
              <a:lnTo>
                <a:pt x="0" y="460056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807378" y="3817909"/>
        <a:ext cx="394355" cy="4906"/>
      </dsp:txXfrm>
    </dsp:sp>
    <dsp:sp modelId="{78FCC710-F01E-4C59-9CAA-8FB3AB335E75}">
      <dsp:nvSpPr>
        <dsp:cNvPr id="0" name=""/>
        <dsp:cNvSpPr/>
      </dsp:nvSpPr>
      <dsp:spPr>
        <a:xfrm>
          <a:off x="7873830" y="2312161"/>
          <a:ext cx="2133289" cy="12799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33" tIns="109726" rIns="104533" bIns="109726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/>
            <a:t>Staże</a:t>
          </a:r>
          <a:endParaRPr lang="en-US" sz="1700" kern="1200"/>
        </a:p>
      </dsp:txBody>
      <dsp:txXfrm>
        <a:off x="7873830" y="2312161"/>
        <a:ext cx="2133289" cy="1279973"/>
      </dsp:txXfrm>
    </dsp:sp>
    <dsp:sp modelId="{010D0F09-435E-4937-AFF0-3519EC4CE874}">
      <dsp:nvSpPr>
        <dsp:cNvPr id="0" name=""/>
        <dsp:cNvSpPr/>
      </dsp:nvSpPr>
      <dsp:spPr>
        <a:xfrm>
          <a:off x="2133481" y="4677058"/>
          <a:ext cx="4600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0056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51243" y="4720325"/>
        <a:ext cx="24532" cy="4906"/>
      </dsp:txXfrm>
    </dsp:sp>
    <dsp:sp modelId="{90BB5D52-B95C-4B65-9B61-DF5FE591A5F5}">
      <dsp:nvSpPr>
        <dsp:cNvPr id="0" name=""/>
        <dsp:cNvSpPr/>
      </dsp:nvSpPr>
      <dsp:spPr>
        <a:xfrm>
          <a:off x="1991" y="4082791"/>
          <a:ext cx="2133289" cy="12799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33" tIns="109726" rIns="104533" bIns="109726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/>
            <a:t>Study mission – nauka przez obserwację</a:t>
          </a:r>
          <a:endParaRPr lang="en-US" sz="1700" kern="1200"/>
        </a:p>
      </dsp:txBody>
      <dsp:txXfrm>
        <a:off x="1991" y="4082791"/>
        <a:ext cx="2133289" cy="1279973"/>
      </dsp:txXfrm>
    </dsp:sp>
    <dsp:sp modelId="{9EC2F11F-EF21-4784-A542-93F099EDECC9}">
      <dsp:nvSpPr>
        <dsp:cNvPr id="0" name=""/>
        <dsp:cNvSpPr/>
      </dsp:nvSpPr>
      <dsp:spPr>
        <a:xfrm>
          <a:off x="4757427" y="4677058"/>
          <a:ext cx="4600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0056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975189" y="4720325"/>
        <a:ext cx="24532" cy="4906"/>
      </dsp:txXfrm>
    </dsp:sp>
    <dsp:sp modelId="{E8121DD5-8EFF-486B-A79B-885D5D241C3A}">
      <dsp:nvSpPr>
        <dsp:cNvPr id="0" name=""/>
        <dsp:cNvSpPr/>
      </dsp:nvSpPr>
      <dsp:spPr>
        <a:xfrm>
          <a:off x="2625937" y="4082791"/>
          <a:ext cx="2133289" cy="12799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33" tIns="109726" rIns="104533" bIns="109726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/>
            <a:t>Coaching/mentoring</a:t>
          </a:r>
          <a:endParaRPr lang="en-US" sz="1700" kern="1200"/>
        </a:p>
      </dsp:txBody>
      <dsp:txXfrm>
        <a:off x="2625937" y="4082791"/>
        <a:ext cx="2133289" cy="1279973"/>
      </dsp:txXfrm>
    </dsp:sp>
    <dsp:sp modelId="{B1C59E41-E606-4A46-8556-086AEA9462FC}">
      <dsp:nvSpPr>
        <dsp:cNvPr id="0" name=""/>
        <dsp:cNvSpPr/>
      </dsp:nvSpPr>
      <dsp:spPr>
        <a:xfrm>
          <a:off x="7381374" y="4677058"/>
          <a:ext cx="4600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0056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7599135" y="4720325"/>
        <a:ext cx="24532" cy="4906"/>
      </dsp:txXfrm>
    </dsp:sp>
    <dsp:sp modelId="{8F02F959-AD4F-40F7-90CD-6EF7320A899A}">
      <dsp:nvSpPr>
        <dsp:cNvPr id="0" name=""/>
        <dsp:cNvSpPr/>
      </dsp:nvSpPr>
      <dsp:spPr>
        <a:xfrm>
          <a:off x="5249884" y="4082791"/>
          <a:ext cx="2133289" cy="12799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33" tIns="109726" rIns="104533" bIns="109726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/>
            <a:t>Instruktaż „on the job” – nauka na stanowisku pracy</a:t>
          </a:r>
          <a:endParaRPr lang="en-US" sz="1700" kern="1200"/>
        </a:p>
      </dsp:txBody>
      <dsp:txXfrm>
        <a:off x="5249884" y="4082791"/>
        <a:ext cx="2133289" cy="1279973"/>
      </dsp:txXfrm>
    </dsp:sp>
    <dsp:sp modelId="{43EF6762-2695-49B7-81F7-0F51DBDDCB06}">
      <dsp:nvSpPr>
        <dsp:cNvPr id="0" name=""/>
        <dsp:cNvSpPr/>
      </dsp:nvSpPr>
      <dsp:spPr>
        <a:xfrm>
          <a:off x="7873830" y="4082791"/>
          <a:ext cx="2133289" cy="12799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33" tIns="109726" rIns="104533" bIns="109726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/>
            <a:t>Szkolenie 1x1</a:t>
          </a:r>
          <a:endParaRPr lang="en-US" sz="1700" kern="1200"/>
        </a:p>
      </dsp:txBody>
      <dsp:txXfrm>
        <a:off x="7873830" y="4082791"/>
        <a:ext cx="2133289" cy="127997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6743A5-66BE-4A89-B1F4-434C39A58396}">
      <dsp:nvSpPr>
        <dsp:cNvPr id="0" name=""/>
        <dsp:cNvSpPr/>
      </dsp:nvSpPr>
      <dsp:spPr>
        <a:xfrm>
          <a:off x="2118119" y="1040523"/>
          <a:ext cx="45652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6526" y="45720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</a:endParaRPr>
        </a:p>
      </dsp:txBody>
      <dsp:txXfrm>
        <a:off x="2334204" y="1083808"/>
        <a:ext cx="24356" cy="4871"/>
      </dsp:txXfrm>
    </dsp:sp>
    <dsp:sp modelId="{BA2366F9-703C-487A-9DF6-FC78925F08C3}">
      <dsp:nvSpPr>
        <dsp:cNvPr id="0" name=""/>
        <dsp:cNvSpPr/>
      </dsp:nvSpPr>
      <dsp:spPr>
        <a:xfrm>
          <a:off x="1977" y="450861"/>
          <a:ext cx="2117942" cy="127076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3781" tIns="108936" rIns="103781" bIns="10893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 dirty="0">
              <a:solidFill>
                <a:schemeClr val="tx1"/>
              </a:solidFill>
            </a:rPr>
            <a:t>Wykłady i prezentacje</a:t>
          </a:r>
          <a:endParaRPr lang="en-US" sz="1900" kern="1200" dirty="0">
            <a:solidFill>
              <a:schemeClr val="tx1"/>
            </a:solidFill>
          </a:endParaRPr>
        </a:p>
      </dsp:txBody>
      <dsp:txXfrm>
        <a:off x="1977" y="450861"/>
        <a:ext cx="2117942" cy="1270765"/>
      </dsp:txXfrm>
    </dsp:sp>
    <dsp:sp modelId="{C7DA7D47-8F88-41BA-AC3B-955F0F9B7315}">
      <dsp:nvSpPr>
        <dsp:cNvPr id="0" name=""/>
        <dsp:cNvSpPr/>
      </dsp:nvSpPr>
      <dsp:spPr>
        <a:xfrm>
          <a:off x="4723188" y="1040523"/>
          <a:ext cx="45652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6526" y="45720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</a:endParaRPr>
        </a:p>
      </dsp:txBody>
      <dsp:txXfrm>
        <a:off x="4939273" y="1083808"/>
        <a:ext cx="24356" cy="4871"/>
      </dsp:txXfrm>
    </dsp:sp>
    <dsp:sp modelId="{2A48BB31-90AD-4D0D-8157-9B236CBDD43E}">
      <dsp:nvSpPr>
        <dsp:cNvPr id="0" name=""/>
        <dsp:cNvSpPr/>
      </dsp:nvSpPr>
      <dsp:spPr>
        <a:xfrm>
          <a:off x="2607046" y="450861"/>
          <a:ext cx="2117942" cy="127076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3781" tIns="108936" rIns="103781" bIns="10893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 dirty="0">
              <a:solidFill>
                <a:schemeClr val="tx1"/>
              </a:solidFill>
            </a:rPr>
            <a:t>Warsztaty, ćwiczenia zespołowe</a:t>
          </a:r>
          <a:endParaRPr lang="en-US" sz="1900" kern="1200" dirty="0">
            <a:solidFill>
              <a:schemeClr val="tx1"/>
            </a:solidFill>
          </a:endParaRPr>
        </a:p>
      </dsp:txBody>
      <dsp:txXfrm>
        <a:off x="2607046" y="450861"/>
        <a:ext cx="2117942" cy="1270765"/>
      </dsp:txXfrm>
    </dsp:sp>
    <dsp:sp modelId="{7BF19023-7C7E-455F-937B-6A89E3A18AC0}">
      <dsp:nvSpPr>
        <dsp:cNvPr id="0" name=""/>
        <dsp:cNvSpPr/>
      </dsp:nvSpPr>
      <dsp:spPr>
        <a:xfrm>
          <a:off x="7328257" y="1040523"/>
          <a:ext cx="45652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6526" y="45720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</a:endParaRPr>
        </a:p>
      </dsp:txBody>
      <dsp:txXfrm>
        <a:off x="7544342" y="1083808"/>
        <a:ext cx="24356" cy="4871"/>
      </dsp:txXfrm>
    </dsp:sp>
    <dsp:sp modelId="{2A4C4BB0-7B74-4AEA-9249-D129603E6945}">
      <dsp:nvSpPr>
        <dsp:cNvPr id="0" name=""/>
        <dsp:cNvSpPr/>
      </dsp:nvSpPr>
      <dsp:spPr>
        <a:xfrm>
          <a:off x="5212115" y="450861"/>
          <a:ext cx="2117942" cy="127076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3781" tIns="108936" rIns="103781" bIns="10893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 dirty="0">
              <a:solidFill>
                <a:schemeClr val="tx1"/>
              </a:solidFill>
            </a:rPr>
            <a:t>Ćwiczenia indywidualne</a:t>
          </a:r>
          <a:endParaRPr lang="en-US" sz="1900" kern="1200" dirty="0">
            <a:solidFill>
              <a:schemeClr val="tx1"/>
            </a:solidFill>
          </a:endParaRPr>
        </a:p>
      </dsp:txBody>
      <dsp:txXfrm>
        <a:off x="5212115" y="450861"/>
        <a:ext cx="2117942" cy="1270765"/>
      </dsp:txXfrm>
    </dsp:sp>
    <dsp:sp modelId="{CDCC901C-37F2-4653-AC46-E4A84DF188F7}">
      <dsp:nvSpPr>
        <dsp:cNvPr id="0" name=""/>
        <dsp:cNvSpPr/>
      </dsp:nvSpPr>
      <dsp:spPr>
        <a:xfrm>
          <a:off x="1060948" y="1719826"/>
          <a:ext cx="7815207" cy="456526"/>
        </a:xfrm>
        <a:custGeom>
          <a:avLst/>
          <a:gdLst/>
          <a:ahLst/>
          <a:cxnLst/>
          <a:rect l="0" t="0" r="0" b="0"/>
          <a:pathLst>
            <a:path>
              <a:moveTo>
                <a:pt x="7815207" y="0"/>
              </a:moveTo>
              <a:lnTo>
                <a:pt x="7815207" y="245363"/>
              </a:lnTo>
              <a:lnTo>
                <a:pt x="0" y="245363"/>
              </a:lnTo>
              <a:lnTo>
                <a:pt x="0" y="456526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</a:endParaRPr>
        </a:p>
      </dsp:txBody>
      <dsp:txXfrm>
        <a:off x="4772792" y="1945654"/>
        <a:ext cx="391518" cy="4871"/>
      </dsp:txXfrm>
    </dsp:sp>
    <dsp:sp modelId="{1C4F91D0-8577-4B02-A795-1326DF07A551}">
      <dsp:nvSpPr>
        <dsp:cNvPr id="0" name=""/>
        <dsp:cNvSpPr/>
      </dsp:nvSpPr>
      <dsp:spPr>
        <a:xfrm>
          <a:off x="7817184" y="450861"/>
          <a:ext cx="2117942" cy="127076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3781" tIns="108936" rIns="103781" bIns="10893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 dirty="0">
              <a:solidFill>
                <a:schemeClr val="tx1"/>
              </a:solidFill>
            </a:rPr>
            <a:t>Studium przypadku</a:t>
          </a:r>
          <a:endParaRPr lang="en-US" sz="1900" kern="1200" dirty="0">
            <a:solidFill>
              <a:schemeClr val="tx1"/>
            </a:solidFill>
          </a:endParaRPr>
        </a:p>
      </dsp:txBody>
      <dsp:txXfrm>
        <a:off x="7817184" y="450861"/>
        <a:ext cx="2117942" cy="1270765"/>
      </dsp:txXfrm>
    </dsp:sp>
    <dsp:sp modelId="{9D6B7D73-1161-436B-92A1-7D3FCD6A22CC}">
      <dsp:nvSpPr>
        <dsp:cNvPr id="0" name=""/>
        <dsp:cNvSpPr/>
      </dsp:nvSpPr>
      <dsp:spPr>
        <a:xfrm>
          <a:off x="2118119" y="2798416"/>
          <a:ext cx="45652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6526" y="45720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</a:endParaRPr>
        </a:p>
      </dsp:txBody>
      <dsp:txXfrm>
        <a:off x="2334204" y="2841700"/>
        <a:ext cx="24356" cy="4871"/>
      </dsp:txXfrm>
    </dsp:sp>
    <dsp:sp modelId="{C6CCA4EC-8846-45CC-A8C0-3E38F8972D73}">
      <dsp:nvSpPr>
        <dsp:cNvPr id="0" name=""/>
        <dsp:cNvSpPr/>
      </dsp:nvSpPr>
      <dsp:spPr>
        <a:xfrm>
          <a:off x="1977" y="2208753"/>
          <a:ext cx="2117942" cy="127076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3781" tIns="108936" rIns="103781" bIns="10893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 dirty="0">
              <a:solidFill>
                <a:schemeClr val="tx1"/>
              </a:solidFill>
            </a:rPr>
            <a:t>Odgrywanie ról</a:t>
          </a:r>
          <a:endParaRPr lang="en-US" sz="1900" kern="1200" dirty="0">
            <a:solidFill>
              <a:schemeClr val="tx1"/>
            </a:solidFill>
          </a:endParaRPr>
        </a:p>
      </dsp:txBody>
      <dsp:txXfrm>
        <a:off x="1977" y="2208753"/>
        <a:ext cx="2117942" cy="1270765"/>
      </dsp:txXfrm>
    </dsp:sp>
    <dsp:sp modelId="{42514368-3DBD-4766-BAD1-C90E448FD21E}">
      <dsp:nvSpPr>
        <dsp:cNvPr id="0" name=""/>
        <dsp:cNvSpPr/>
      </dsp:nvSpPr>
      <dsp:spPr>
        <a:xfrm>
          <a:off x="4723188" y="2798416"/>
          <a:ext cx="45652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6526" y="45720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</a:endParaRPr>
        </a:p>
      </dsp:txBody>
      <dsp:txXfrm>
        <a:off x="4939273" y="2841700"/>
        <a:ext cx="24356" cy="4871"/>
      </dsp:txXfrm>
    </dsp:sp>
    <dsp:sp modelId="{CDE126DA-11B6-4F3B-B87C-9FA57A5ED6A7}">
      <dsp:nvSpPr>
        <dsp:cNvPr id="0" name=""/>
        <dsp:cNvSpPr/>
      </dsp:nvSpPr>
      <dsp:spPr>
        <a:xfrm>
          <a:off x="2607046" y="2208753"/>
          <a:ext cx="2117942" cy="127076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3781" tIns="108936" rIns="103781" bIns="10893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 dirty="0">
              <a:solidFill>
                <a:schemeClr val="tx1"/>
              </a:solidFill>
            </a:rPr>
            <a:t>Gry symulacyjne</a:t>
          </a:r>
          <a:endParaRPr lang="en-US" sz="1900" kern="1200" dirty="0">
            <a:solidFill>
              <a:schemeClr val="tx1"/>
            </a:solidFill>
          </a:endParaRPr>
        </a:p>
      </dsp:txBody>
      <dsp:txXfrm>
        <a:off x="2607046" y="2208753"/>
        <a:ext cx="2117942" cy="1270765"/>
      </dsp:txXfrm>
    </dsp:sp>
    <dsp:sp modelId="{1B129150-F176-49DE-B369-CAD92B0DD448}">
      <dsp:nvSpPr>
        <dsp:cNvPr id="0" name=""/>
        <dsp:cNvSpPr/>
      </dsp:nvSpPr>
      <dsp:spPr>
        <a:xfrm>
          <a:off x="7328257" y="2798416"/>
          <a:ext cx="45652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6526" y="45720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</a:endParaRPr>
        </a:p>
      </dsp:txBody>
      <dsp:txXfrm>
        <a:off x="7544342" y="2841700"/>
        <a:ext cx="24356" cy="4871"/>
      </dsp:txXfrm>
    </dsp:sp>
    <dsp:sp modelId="{53751C81-4963-4858-8345-143D51E3DA46}">
      <dsp:nvSpPr>
        <dsp:cNvPr id="0" name=""/>
        <dsp:cNvSpPr/>
      </dsp:nvSpPr>
      <dsp:spPr>
        <a:xfrm>
          <a:off x="5212115" y="2208753"/>
          <a:ext cx="2117942" cy="127076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3781" tIns="108936" rIns="103781" bIns="10893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 dirty="0">
              <a:solidFill>
                <a:schemeClr val="tx1"/>
              </a:solidFill>
            </a:rPr>
            <a:t>Gry scenariuszowe</a:t>
          </a:r>
          <a:endParaRPr lang="en-US" sz="1900" kern="1200" dirty="0">
            <a:solidFill>
              <a:schemeClr val="tx1"/>
            </a:solidFill>
          </a:endParaRPr>
        </a:p>
      </dsp:txBody>
      <dsp:txXfrm>
        <a:off x="5212115" y="2208753"/>
        <a:ext cx="2117942" cy="1270765"/>
      </dsp:txXfrm>
    </dsp:sp>
    <dsp:sp modelId="{9A744EB5-30D4-4E4D-BA03-4E148F131950}">
      <dsp:nvSpPr>
        <dsp:cNvPr id="0" name=""/>
        <dsp:cNvSpPr/>
      </dsp:nvSpPr>
      <dsp:spPr>
        <a:xfrm>
          <a:off x="1060948" y="3477718"/>
          <a:ext cx="7815207" cy="456526"/>
        </a:xfrm>
        <a:custGeom>
          <a:avLst/>
          <a:gdLst/>
          <a:ahLst/>
          <a:cxnLst/>
          <a:rect l="0" t="0" r="0" b="0"/>
          <a:pathLst>
            <a:path>
              <a:moveTo>
                <a:pt x="7815207" y="0"/>
              </a:moveTo>
              <a:lnTo>
                <a:pt x="7815207" y="245363"/>
              </a:lnTo>
              <a:lnTo>
                <a:pt x="0" y="245363"/>
              </a:lnTo>
              <a:lnTo>
                <a:pt x="0" y="456526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</a:endParaRPr>
        </a:p>
      </dsp:txBody>
      <dsp:txXfrm>
        <a:off x="4772792" y="3703546"/>
        <a:ext cx="391518" cy="4871"/>
      </dsp:txXfrm>
    </dsp:sp>
    <dsp:sp modelId="{03B5E21F-0A42-4EDC-A7AD-6F424DF8EC8E}">
      <dsp:nvSpPr>
        <dsp:cNvPr id="0" name=""/>
        <dsp:cNvSpPr/>
      </dsp:nvSpPr>
      <dsp:spPr>
        <a:xfrm>
          <a:off x="7817184" y="2208753"/>
          <a:ext cx="2117942" cy="127076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3781" tIns="108936" rIns="103781" bIns="10893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 dirty="0">
              <a:solidFill>
                <a:schemeClr val="tx1"/>
              </a:solidFill>
            </a:rPr>
            <a:t>Dyskusja, sesje pytań</a:t>
          </a:r>
          <a:endParaRPr lang="en-US" sz="1900" kern="1200" dirty="0">
            <a:solidFill>
              <a:schemeClr val="tx1"/>
            </a:solidFill>
          </a:endParaRPr>
        </a:p>
      </dsp:txBody>
      <dsp:txXfrm>
        <a:off x="7817184" y="2208753"/>
        <a:ext cx="2117942" cy="1270765"/>
      </dsp:txXfrm>
    </dsp:sp>
    <dsp:sp modelId="{1776EEF8-8BA6-49CA-B8FD-B00A7CF87D7D}">
      <dsp:nvSpPr>
        <dsp:cNvPr id="0" name=""/>
        <dsp:cNvSpPr/>
      </dsp:nvSpPr>
      <dsp:spPr>
        <a:xfrm>
          <a:off x="2118119" y="4556308"/>
          <a:ext cx="45652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6526" y="45720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</a:endParaRPr>
        </a:p>
      </dsp:txBody>
      <dsp:txXfrm>
        <a:off x="2334204" y="4599592"/>
        <a:ext cx="24356" cy="4871"/>
      </dsp:txXfrm>
    </dsp:sp>
    <dsp:sp modelId="{F52248B1-0A6B-4611-BED6-8CB73A15C39E}">
      <dsp:nvSpPr>
        <dsp:cNvPr id="0" name=""/>
        <dsp:cNvSpPr/>
      </dsp:nvSpPr>
      <dsp:spPr>
        <a:xfrm>
          <a:off x="1977" y="3966645"/>
          <a:ext cx="2117942" cy="127076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3781" tIns="108936" rIns="103781" bIns="10893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 dirty="0">
              <a:solidFill>
                <a:schemeClr val="tx1"/>
              </a:solidFill>
            </a:rPr>
            <a:t>Testy </a:t>
          </a:r>
          <a:endParaRPr lang="en-US" sz="1900" kern="1200" dirty="0">
            <a:solidFill>
              <a:schemeClr val="tx1"/>
            </a:solidFill>
          </a:endParaRPr>
        </a:p>
      </dsp:txBody>
      <dsp:txXfrm>
        <a:off x="1977" y="3966645"/>
        <a:ext cx="2117942" cy="1270765"/>
      </dsp:txXfrm>
    </dsp:sp>
    <dsp:sp modelId="{518B3D2E-9242-48FE-AEA8-4B87668B03E2}">
      <dsp:nvSpPr>
        <dsp:cNvPr id="0" name=""/>
        <dsp:cNvSpPr/>
      </dsp:nvSpPr>
      <dsp:spPr>
        <a:xfrm>
          <a:off x="4723188" y="4556308"/>
          <a:ext cx="45652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6526" y="45720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</a:endParaRPr>
        </a:p>
      </dsp:txBody>
      <dsp:txXfrm>
        <a:off x="4939273" y="4599592"/>
        <a:ext cx="24356" cy="4871"/>
      </dsp:txXfrm>
    </dsp:sp>
    <dsp:sp modelId="{2BA50498-3992-43CE-818E-46A243909082}">
      <dsp:nvSpPr>
        <dsp:cNvPr id="0" name=""/>
        <dsp:cNvSpPr/>
      </dsp:nvSpPr>
      <dsp:spPr>
        <a:xfrm>
          <a:off x="2607046" y="3966645"/>
          <a:ext cx="2117942" cy="127076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3781" tIns="108936" rIns="103781" bIns="10893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 dirty="0">
              <a:solidFill>
                <a:schemeClr val="tx1"/>
              </a:solidFill>
            </a:rPr>
            <a:t>E-learning</a:t>
          </a:r>
          <a:endParaRPr lang="en-US" sz="1900" kern="1200" dirty="0">
            <a:solidFill>
              <a:schemeClr val="tx1"/>
            </a:solidFill>
          </a:endParaRPr>
        </a:p>
      </dsp:txBody>
      <dsp:txXfrm>
        <a:off x="2607046" y="3966645"/>
        <a:ext cx="2117942" cy="1270765"/>
      </dsp:txXfrm>
    </dsp:sp>
    <dsp:sp modelId="{EBC28679-A5BF-43DC-8B71-382E8B92FC54}">
      <dsp:nvSpPr>
        <dsp:cNvPr id="0" name=""/>
        <dsp:cNvSpPr/>
      </dsp:nvSpPr>
      <dsp:spPr>
        <a:xfrm>
          <a:off x="7328257" y="4556308"/>
          <a:ext cx="45652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6526" y="45720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</a:endParaRPr>
        </a:p>
      </dsp:txBody>
      <dsp:txXfrm>
        <a:off x="7544342" y="4599592"/>
        <a:ext cx="24356" cy="4871"/>
      </dsp:txXfrm>
    </dsp:sp>
    <dsp:sp modelId="{1B6EF90C-00B8-4B2E-A7EC-C606C72C141A}">
      <dsp:nvSpPr>
        <dsp:cNvPr id="0" name=""/>
        <dsp:cNvSpPr/>
      </dsp:nvSpPr>
      <dsp:spPr>
        <a:xfrm>
          <a:off x="5212115" y="3966645"/>
          <a:ext cx="2117942" cy="127076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3781" tIns="108936" rIns="103781" bIns="10893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 dirty="0">
              <a:solidFill>
                <a:schemeClr val="tx1"/>
              </a:solidFill>
            </a:rPr>
            <a:t>Samodoskonalenie </a:t>
          </a:r>
          <a:endParaRPr lang="en-US" sz="1900" kern="1200" dirty="0">
            <a:solidFill>
              <a:schemeClr val="tx1"/>
            </a:solidFill>
          </a:endParaRPr>
        </a:p>
      </dsp:txBody>
      <dsp:txXfrm>
        <a:off x="5212115" y="3966645"/>
        <a:ext cx="2117942" cy="1270765"/>
      </dsp:txXfrm>
    </dsp:sp>
    <dsp:sp modelId="{15430806-0A66-4CB6-A851-4AC37CE09FD9}">
      <dsp:nvSpPr>
        <dsp:cNvPr id="0" name=""/>
        <dsp:cNvSpPr/>
      </dsp:nvSpPr>
      <dsp:spPr>
        <a:xfrm>
          <a:off x="7817184" y="3966645"/>
          <a:ext cx="2117942" cy="127076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3781" tIns="108936" rIns="103781" bIns="10893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 dirty="0">
              <a:solidFill>
                <a:schemeClr val="tx1"/>
              </a:solidFill>
            </a:rPr>
            <a:t>Zadania projektowe</a:t>
          </a:r>
          <a:endParaRPr lang="en-US" sz="1900" kern="1200" dirty="0">
            <a:solidFill>
              <a:schemeClr val="tx1"/>
            </a:solidFill>
          </a:endParaRPr>
        </a:p>
      </dsp:txBody>
      <dsp:txXfrm>
        <a:off x="7817184" y="3966645"/>
        <a:ext cx="2117942" cy="12707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21.08.2025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6613" y="1973818"/>
            <a:ext cx="8639675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60" y="1973818"/>
            <a:ext cx="3959225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2" y="540402"/>
            <a:ext cx="1080000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88" y="540402"/>
            <a:ext cx="1080000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944" y="540402"/>
            <a:ext cx="1080000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21.08.2025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2465388" y="4500563"/>
            <a:ext cx="8226426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500563"/>
            <a:ext cx="3959225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5525" y="1983572"/>
            <a:ext cx="864076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5" y="1983572"/>
            <a:ext cx="3959225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21.08.2025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7" y="1244366"/>
            <a:ext cx="381000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0" y="545866"/>
            <a:ext cx="381000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11" y="1244366"/>
            <a:ext cx="381000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786" y="538288"/>
            <a:ext cx="381000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25" y="545866"/>
            <a:ext cx="381000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93" y="1254829"/>
            <a:ext cx="381000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543567"/>
            <a:ext cx="381000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18" y="535269"/>
            <a:ext cx="381000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256" y="531095"/>
            <a:ext cx="381000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802" y="1251987"/>
            <a:ext cx="381000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613" y="1250549"/>
            <a:ext cx="381000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1250549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2825750" y="4500563"/>
            <a:ext cx="6840538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6444" y="539750"/>
            <a:ext cx="1799844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21.08.2025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50" y="4500563"/>
            <a:ext cx="3959225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2825749" y="4500563"/>
            <a:ext cx="7196139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3905250" y="4500562"/>
            <a:ext cx="3600449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2825751" y="4500561"/>
            <a:ext cx="1079500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5907" y="1979837"/>
            <a:ext cx="8640382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025870" y="0"/>
            <a:ext cx="1080742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106612" y="0"/>
            <a:ext cx="7559293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837"/>
            <a:ext cx="1080000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0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</p:sldLayoutIdLst>
  <p:hf hdr="0" ftr="0"/>
  <p:txStyles>
    <p:titleStyle>
      <a:lvl1pPr algn="l" defTabSz="1007943" rtl="0" eaLnBrk="1" latinLnBrk="0" hangingPunct="1">
        <a:lnSpc>
          <a:spcPts val="3600"/>
        </a:lnSpc>
        <a:spcBef>
          <a:spcPct val="0"/>
        </a:spcBef>
        <a:buNone/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51986" indent="-251986" algn="l" defTabSz="1007943" rtl="0" eaLnBrk="1" latinLnBrk="0" hangingPunct="1">
        <a:lnSpc>
          <a:spcPts val="2400"/>
        </a:lnSpc>
        <a:spcBef>
          <a:spcPts val="1102"/>
        </a:spcBef>
        <a:buClr>
          <a:schemeClr val="accent1"/>
        </a:buClr>
        <a:buFontTx/>
        <a:buBlip>
          <a:blip r:embed="rId12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957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3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9929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4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900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7872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3" userDrawn="1">
          <p15:clr>
            <a:srgbClr val="F26B43"/>
          </p15:clr>
        </p15:guide>
        <p15:guide id="2" pos="419" userDrawn="1">
          <p15:clr>
            <a:srgbClr val="F26B43"/>
          </p15:clr>
        </p15:guide>
        <p15:guide id="3" pos="646" userDrawn="1">
          <p15:clr>
            <a:srgbClr val="F26B43"/>
          </p15:clr>
        </p15:guide>
        <p15:guide id="4" pos="873" userDrawn="1">
          <p15:clr>
            <a:srgbClr val="F26B43"/>
          </p15:clr>
        </p15:guide>
        <p15:guide id="5" pos="1100" userDrawn="1">
          <p15:clr>
            <a:srgbClr val="F26B43"/>
          </p15:clr>
        </p15:guide>
        <p15:guide id="6" pos="1327" userDrawn="1">
          <p15:clr>
            <a:srgbClr val="F26B43"/>
          </p15:clr>
        </p15:guide>
        <p15:guide id="7" pos="1553" userDrawn="1">
          <p15:clr>
            <a:srgbClr val="F26B43"/>
          </p15:clr>
        </p15:guide>
        <p15:guide id="8" pos="1780" userDrawn="1">
          <p15:clr>
            <a:srgbClr val="F26B43"/>
          </p15:clr>
        </p15:guide>
        <p15:guide id="9" pos="2007" userDrawn="1">
          <p15:clr>
            <a:srgbClr val="F26B43"/>
          </p15:clr>
        </p15:guide>
        <p15:guide id="10" pos="2234" userDrawn="1">
          <p15:clr>
            <a:srgbClr val="F26B43"/>
          </p15:clr>
        </p15:guide>
        <p15:guide id="11" pos="2460" userDrawn="1">
          <p15:clr>
            <a:srgbClr val="F26B43"/>
          </p15:clr>
        </p15:guide>
        <p15:guide id="12" pos="2687" userDrawn="1">
          <p15:clr>
            <a:srgbClr val="F26B43"/>
          </p15:clr>
        </p15:guide>
        <p15:guide id="13" pos="2914" userDrawn="1">
          <p15:clr>
            <a:srgbClr val="F26B43"/>
          </p15:clr>
        </p15:guide>
        <p15:guide id="14" pos="3141" userDrawn="1">
          <p15:clr>
            <a:srgbClr val="F26B43"/>
          </p15:clr>
        </p15:guide>
        <p15:guide id="15" pos="3368" userDrawn="1">
          <p15:clr>
            <a:srgbClr val="F26B43"/>
          </p15:clr>
        </p15:guide>
        <p15:guide id="16" pos="3594" userDrawn="1">
          <p15:clr>
            <a:srgbClr val="F26B43"/>
          </p15:clr>
        </p15:guide>
        <p15:guide id="17" pos="3821" userDrawn="1">
          <p15:clr>
            <a:srgbClr val="F26B43"/>
          </p15:clr>
        </p15:guide>
        <p15:guide id="18" pos="4048" userDrawn="1">
          <p15:clr>
            <a:srgbClr val="F26B43"/>
          </p15:clr>
        </p15:guide>
        <p15:guide id="19" pos="4275" userDrawn="1">
          <p15:clr>
            <a:srgbClr val="F26B43"/>
          </p15:clr>
        </p15:guide>
        <p15:guide id="20" pos="4501" userDrawn="1">
          <p15:clr>
            <a:srgbClr val="F26B43"/>
          </p15:clr>
        </p15:guide>
        <p15:guide id="21" pos="4728" userDrawn="1">
          <p15:clr>
            <a:srgbClr val="F26B43"/>
          </p15:clr>
        </p15:guide>
        <p15:guide id="22" pos="4955" userDrawn="1">
          <p15:clr>
            <a:srgbClr val="F26B43"/>
          </p15:clr>
        </p15:guide>
        <p15:guide id="23" pos="5182" userDrawn="1">
          <p15:clr>
            <a:srgbClr val="F26B43"/>
          </p15:clr>
        </p15:guide>
        <p15:guide id="24" pos="5408" userDrawn="1">
          <p15:clr>
            <a:srgbClr val="F26B43"/>
          </p15:clr>
        </p15:guide>
        <p15:guide id="25" pos="5635" userDrawn="1">
          <p15:clr>
            <a:srgbClr val="F26B43"/>
          </p15:clr>
        </p15:guide>
        <p15:guide id="26" pos="5862" userDrawn="1">
          <p15:clr>
            <a:srgbClr val="F26B43"/>
          </p15:clr>
        </p15:guide>
        <p15:guide id="27" pos="6089" userDrawn="1">
          <p15:clr>
            <a:srgbClr val="F26B43"/>
          </p15:clr>
        </p15:guide>
        <p15:guide id="28" pos="6316" userDrawn="1">
          <p15:clr>
            <a:srgbClr val="F26B43"/>
          </p15:clr>
        </p15:guide>
        <p15:guide id="29" pos="6542" userDrawn="1">
          <p15:clr>
            <a:srgbClr val="F26B43"/>
          </p15:clr>
        </p15:guide>
        <p15:guide id="30" orient="horz" pos="113" userDrawn="1">
          <p15:clr>
            <a:srgbClr val="F26B43"/>
          </p15:clr>
        </p15:guide>
        <p15:guide id="31" orient="horz" pos="340" userDrawn="1">
          <p15:clr>
            <a:srgbClr val="F26B43"/>
          </p15:clr>
        </p15:guide>
        <p15:guide id="32" orient="horz" pos="567" userDrawn="1">
          <p15:clr>
            <a:srgbClr val="F26B43"/>
          </p15:clr>
        </p15:guide>
        <p15:guide id="33" orient="horz" pos="794" userDrawn="1">
          <p15:clr>
            <a:srgbClr val="F26B43"/>
          </p15:clr>
        </p15:guide>
        <p15:guide id="34" orient="horz" pos="1020" userDrawn="1">
          <p15:clr>
            <a:srgbClr val="F26B43"/>
          </p15:clr>
        </p15:guide>
        <p15:guide id="35" orient="horz" pos="1247" userDrawn="1">
          <p15:clr>
            <a:srgbClr val="F26B43"/>
          </p15:clr>
        </p15:guide>
        <p15:guide id="36" orient="horz" pos="1474" userDrawn="1">
          <p15:clr>
            <a:srgbClr val="F26B43"/>
          </p15:clr>
        </p15:guide>
        <p15:guide id="37" orient="horz" pos="1701" userDrawn="1">
          <p15:clr>
            <a:srgbClr val="F26B43"/>
          </p15:clr>
        </p15:guide>
        <p15:guide id="38" orient="horz" pos="1927" userDrawn="1">
          <p15:clr>
            <a:srgbClr val="F26B43"/>
          </p15:clr>
        </p15:guide>
        <p15:guide id="39" orient="horz" pos="2154" userDrawn="1">
          <p15:clr>
            <a:srgbClr val="F26B43"/>
          </p15:clr>
        </p15:guide>
        <p15:guide id="40" orient="horz" pos="2381" userDrawn="1">
          <p15:clr>
            <a:srgbClr val="F26B43"/>
          </p15:clr>
        </p15:guide>
        <p15:guide id="41" orient="horz" pos="2608" userDrawn="1">
          <p15:clr>
            <a:srgbClr val="F26B43"/>
          </p15:clr>
        </p15:guide>
        <p15:guide id="42" orient="horz" pos="2835" userDrawn="1">
          <p15:clr>
            <a:srgbClr val="F26B43"/>
          </p15:clr>
        </p15:guide>
        <p15:guide id="43" orient="horz" pos="3061" userDrawn="1">
          <p15:clr>
            <a:srgbClr val="F26B43"/>
          </p15:clr>
        </p15:guide>
        <p15:guide id="44" orient="horz" pos="3288" userDrawn="1">
          <p15:clr>
            <a:srgbClr val="F26B43"/>
          </p15:clr>
        </p15:guide>
        <p15:guide id="45" orient="horz" pos="3515" userDrawn="1">
          <p15:clr>
            <a:srgbClr val="F26B43"/>
          </p15:clr>
        </p15:guide>
        <p15:guide id="46" orient="horz" pos="3742" userDrawn="1">
          <p15:clr>
            <a:srgbClr val="F26B43"/>
          </p15:clr>
        </p15:guide>
        <p15:guide id="47" orient="horz" pos="3968" userDrawn="1">
          <p15:clr>
            <a:srgbClr val="F26B43"/>
          </p15:clr>
        </p15:guide>
        <p15:guide id="48" orient="horz" pos="4195" userDrawn="1">
          <p15:clr>
            <a:srgbClr val="F26B43"/>
          </p15:clr>
        </p15:guide>
        <p15:guide id="49" orient="horz" pos="4422" userDrawn="1">
          <p15:clr>
            <a:srgbClr val="F26B43"/>
          </p15:clr>
        </p15:guide>
        <p15:guide id="50" orient="horz" pos="46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iznes.gov.pl/pl/portal/ou123" TargetMode="Externa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9.png"/><Relationship Id="rId4" Type="http://schemas.openxmlformats.org/officeDocument/2006/relationships/image" Target="../media/image7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3568BE-245E-449B-9BA3-0D02E7BF7E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/>
              <a:t>Zarządzanie zasobami ludzkimi </a:t>
            </a:r>
            <a:br>
              <a:rPr lang="pl-PL" dirty="0"/>
            </a:br>
            <a:r>
              <a:rPr lang="pl-PL" dirty="0"/>
              <a:t>w samorządzie terytorialnym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C2F625A-2277-4F6D-95F0-91B1E0486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5888" y="4499917"/>
            <a:ext cx="7920037" cy="1656184"/>
          </a:xfrm>
        </p:spPr>
        <p:txBody>
          <a:bodyPr>
            <a:noAutofit/>
          </a:bodyPr>
          <a:lstStyle/>
          <a:p>
            <a:r>
              <a:rPr lang="pl-PL" dirty="0">
                <a:latin typeface="Aptos Narrow" panose="020B0004020202020204" pitchFamily="34" charset="0"/>
              </a:rPr>
              <a:t>Moduł 3: System szkoleń i doskonalenia zawodowego pracowników jednostek samorządu terytorialnego </a:t>
            </a:r>
          </a:p>
          <a:p>
            <a:pPr algn="r"/>
            <a:r>
              <a:rPr lang="pl-PL" b="0" dirty="0">
                <a:latin typeface="Aptos Narrow" panose="020B0004020202020204" pitchFamily="34" charset="0"/>
              </a:rPr>
              <a:t>dr Katarzyna Kobielska</a:t>
            </a:r>
          </a:p>
        </p:txBody>
      </p:sp>
    </p:spTree>
    <p:extLst>
      <p:ext uri="{BB962C8B-B14F-4D97-AF65-F5344CB8AC3E}">
        <p14:creationId xmlns:p14="http://schemas.microsoft.com/office/powerpoint/2010/main" val="1671839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AEC7722-097F-5E53-3A34-9621888F2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Rozwój personelu w systemie zarządzania zasobami ludzkimi</a:t>
            </a:r>
          </a:p>
        </p:txBody>
      </p:sp>
      <p:pic>
        <p:nvPicPr>
          <p:cNvPr id="6" name="Symbol zastępczy zawartości 5">
            <a:extLst>
              <a:ext uri="{FF2B5EF4-FFF2-40B4-BE49-F238E27FC236}">
                <a16:creationId xmlns:a16="http://schemas.microsoft.com/office/drawing/2014/main" id="{8E6EB6C0-E05C-D38F-B85B-31A4904C7F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18027"/>
          <a:stretch>
            <a:fillRect/>
          </a:stretch>
        </p:blipFill>
        <p:spPr>
          <a:xfrm>
            <a:off x="1961530" y="2483693"/>
            <a:ext cx="6016699" cy="3600400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8C0374C-91D2-D3A1-E822-8A46EC81FD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23189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9E76D50-E410-7001-5A0A-8FA2BA652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Szkolenie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BB43272-117F-B1B2-F7D1-58703EF82C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pl-PL" sz="2800" dirty="0">
                <a:latin typeface="Aptos Narrow" panose="020B0004020202020204" pitchFamily="34" charset="0"/>
              </a:rPr>
              <a:t>Zaplanowany proces zmiany sposobu działania/zachowania określonej grupy pracowników budowany na podstawie deficytu kompetencyjnego (związanego ze zmianą) w zakresie postaw, wiedzy i umiejętności ludzi, dający możliwe do zidentyfikowania korzyści dla organizacji.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pl-PL" sz="2000" dirty="0">
                <a:latin typeface="Aptos Narrow" panose="020B0004020202020204" pitchFamily="34" charset="0"/>
              </a:rPr>
              <a:t>P. </a:t>
            </a:r>
            <a:r>
              <a:rPr lang="pl-PL" sz="2000" dirty="0" err="1">
                <a:latin typeface="Aptos Narrow" panose="020B0004020202020204" pitchFamily="34" charset="0"/>
              </a:rPr>
              <a:t>Kopijer</a:t>
            </a:r>
            <a:endParaRPr lang="pl-PL" sz="2000" dirty="0">
              <a:latin typeface="Aptos Narrow" panose="020B0004020202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B7D0CC2-2CD5-BA67-05D8-10EA13EB60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95903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A3BA8B4-6FFC-6C4B-0440-1DC8D9A1B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410" y="864762"/>
            <a:ext cx="8640381" cy="1080001"/>
          </a:xfrm>
        </p:spPr>
        <p:txBody>
          <a:bodyPr>
            <a:normAutofit/>
          </a:bodyPr>
          <a:lstStyle/>
          <a:p>
            <a:pPr algn="ctr"/>
            <a:r>
              <a:rPr lang="pl-PL" sz="3600" dirty="0"/>
              <a:t>UWAGA!!!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A6B0AD3-4F22-5783-A7CA-DDE2B657A0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2800" dirty="0">
                <a:latin typeface="Aptos Narrow" panose="020B0004020202020204" pitchFamily="34" charset="0"/>
              </a:rPr>
              <a:t>To </a:t>
            </a:r>
            <a:r>
              <a:rPr lang="pl-PL" sz="2800" b="1" dirty="0">
                <a:latin typeface="Aptos Narrow" panose="020B0004020202020204" pitchFamily="34" charset="0"/>
              </a:rPr>
              <a:t>nie przyrost kompetencji </a:t>
            </a:r>
            <a:r>
              <a:rPr lang="pl-PL" sz="2800" dirty="0">
                <a:latin typeface="Aptos Narrow" panose="020B0004020202020204" pitchFamily="34" charset="0"/>
              </a:rPr>
              <a:t>jest najważniejszym celem szkolenia, ale </a:t>
            </a:r>
            <a:r>
              <a:rPr lang="pl-PL" sz="2800" b="1" dirty="0">
                <a:latin typeface="Aptos Narrow" panose="020B0004020202020204" pitchFamily="34" charset="0"/>
              </a:rPr>
              <a:t>ich wykorzystanie na stanowisku pracy.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2800" b="1" dirty="0">
                <a:latin typeface="Aptos Narrow" panose="020B0004020202020204" pitchFamily="34" charset="0"/>
              </a:rPr>
              <a:t>Szkolenie jest zmianą w organizacji</a:t>
            </a:r>
            <a:r>
              <a:rPr lang="pl-PL" sz="2800" dirty="0">
                <a:latin typeface="Aptos Narrow" panose="020B0004020202020204" pitchFamily="34" charset="0"/>
              </a:rPr>
              <a:t>, a nie formą aktywności działu szkoleń czy pracownika.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2800" dirty="0">
                <a:latin typeface="Aptos Narrow" panose="020B0004020202020204" pitchFamily="34" charset="0"/>
              </a:rPr>
              <a:t>Nikt w organizacji </a:t>
            </a:r>
            <a:r>
              <a:rPr lang="pl-PL" sz="2800" b="1" dirty="0">
                <a:latin typeface="Aptos Narrow" panose="020B0004020202020204" pitchFamily="34" charset="0"/>
              </a:rPr>
              <a:t>nie</a:t>
            </a:r>
            <a:r>
              <a:rPr lang="pl-PL" sz="2800" dirty="0">
                <a:latin typeface="Aptos Narrow" panose="020B0004020202020204" pitchFamily="34" charset="0"/>
              </a:rPr>
              <a:t> powinien być zainteresowany </a:t>
            </a:r>
            <a:r>
              <a:rPr lang="pl-PL" sz="2800" b="1" dirty="0">
                <a:latin typeface="Aptos Narrow" panose="020B0004020202020204" pitchFamily="34" charset="0"/>
              </a:rPr>
              <a:t>zwiększaniem budżetu szkoleniowego </a:t>
            </a:r>
            <a:r>
              <a:rPr lang="pl-PL" sz="2800" dirty="0">
                <a:latin typeface="Aptos Narrow" panose="020B0004020202020204" pitchFamily="34" charset="0"/>
              </a:rPr>
              <a:t>– wszyscy powinni być zainteresowani </a:t>
            </a:r>
            <a:r>
              <a:rPr lang="pl-PL" sz="2800" b="1" dirty="0">
                <a:latin typeface="Aptos Narrow" panose="020B0004020202020204" pitchFamily="34" charset="0"/>
              </a:rPr>
              <a:t>optymalizacją działań szkoleniowych.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l-PL" sz="2800" dirty="0">
                <a:latin typeface="Aptos Narrow" panose="020B0004020202020204" pitchFamily="34" charset="0"/>
              </a:rPr>
              <a:t>							</a:t>
            </a:r>
            <a:r>
              <a:rPr lang="pl-PL" sz="2000" dirty="0">
                <a:latin typeface="Aptos Narrow" panose="020B0004020202020204" pitchFamily="34" charset="0"/>
              </a:rPr>
              <a:t>P. </a:t>
            </a:r>
            <a:r>
              <a:rPr lang="pl-PL" sz="2000" dirty="0" err="1">
                <a:latin typeface="Aptos Narrow" panose="020B0004020202020204" pitchFamily="34" charset="0"/>
              </a:rPr>
              <a:t>Kopijer</a:t>
            </a:r>
            <a:endParaRPr lang="pl-PL" sz="2000" dirty="0">
              <a:latin typeface="Aptos Narrow" panose="020B000402020202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C8046D1-9D3A-15B3-17E2-527EE5A59D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04633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54D86D1-3378-2516-5137-CEDB52AAE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Cykl szkoleniowy w organizacji </a:t>
            </a:r>
          </a:p>
        </p:txBody>
      </p:sp>
      <p:pic>
        <p:nvPicPr>
          <p:cNvPr id="6" name="Symbol zastępczy zawartości 5">
            <a:extLst>
              <a:ext uri="{FF2B5EF4-FFF2-40B4-BE49-F238E27FC236}">
                <a16:creationId xmlns:a16="http://schemas.microsoft.com/office/drawing/2014/main" id="{BEEA6164-043E-27D2-F7F7-8D89C3D66D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22099"/>
          <a:stretch>
            <a:fillRect/>
          </a:stretch>
        </p:blipFill>
        <p:spPr>
          <a:xfrm>
            <a:off x="2352900" y="2051645"/>
            <a:ext cx="6242296" cy="3924199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FB1AF89-D292-D3E6-DEF0-86BE23654A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463870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714627-E2A9-7238-65DA-B2021DBB0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E3F9DF2-C34D-5724-7589-7A20B25CD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 anchor="t">
            <a:normAutofit/>
          </a:bodyPr>
          <a:lstStyle/>
          <a:p>
            <a:pPr algn="ctr"/>
            <a:r>
              <a:rPr lang="pl-PL" dirty="0"/>
              <a:t>Strategia szkoleniowa organizacji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E7C875BE-D537-A01D-3B82-763BF9E316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l-PL" b="1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pl-PL" sz="2800" b="1" dirty="0">
                <a:latin typeface="Aptos Narrow" panose="020B0004020202020204" pitchFamily="34" charset="0"/>
              </a:rPr>
              <a:t>Dokument formalny, zawierający zestaw najważniejszych decyzji, zasad i wyznaczników opisujących sposób realizacji celów w zakresie rozwoju </a:t>
            </a:r>
            <a:br>
              <a:rPr lang="pl-PL" sz="2800" b="1" dirty="0">
                <a:latin typeface="Aptos Narrow" panose="020B0004020202020204" pitchFamily="34" charset="0"/>
              </a:rPr>
            </a:br>
            <a:r>
              <a:rPr lang="pl-PL" sz="2800" b="1" dirty="0">
                <a:latin typeface="Aptos Narrow" panose="020B0004020202020204" pitchFamily="34" charset="0"/>
              </a:rPr>
              <a:t>kapitału ludzkiego organizacji. </a:t>
            </a:r>
            <a:endParaRPr lang="en-US" sz="2800" b="1" dirty="0">
              <a:latin typeface="Aptos Narrow" panose="020B0004020202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72EC6A4-9E0F-F292-7EA6-0F6C508E6A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14</a:t>
            </a:fld>
            <a:endParaRPr lang="pl-PL" sz="300"/>
          </a:p>
        </p:txBody>
      </p:sp>
      <p:pic>
        <p:nvPicPr>
          <p:cNvPr id="12" name="Symbol zastępczy zawartości 11" descr="Białe strzałki przechodzą na czerwony element docelowy">
            <a:extLst>
              <a:ext uri="{FF2B5EF4-FFF2-40B4-BE49-F238E27FC236}">
                <a16:creationId xmlns:a16="http://schemas.microsoft.com/office/drawing/2014/main" id="{9C1DB30A-9D73-74E7-5062-B1ECD45ADCD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5" r="21105"/>
          <a:stretch/>
        </p:blipFill>
        <p:spPr>
          <a:xfrm>
            <a:off x="0" y="900253"/>
            <a:ext cx="4986338" cy="5759445"/>
          </a:xfrm>
          <a:noFill/>
        </p:spPr>
      </p:pic>
    </p:spTree>
    <p:extLst>
      <p:ext uri="{BB962C8B-B14F-4D97-AF65-F5344CB8AC3E}">
        <p14:creationId xmlns:p14="http://schemas.microsoft.com/office/powerpoint/2010/main" val="3801453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5DEC1D1-1B27-78DF-922D-ED16AD9A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5986" y="2411685"/>
            <a:ext cx="3672408" cy="1638163"/>
          </a:xfrm>
        </p:spPr>
        <p:txBody>
          <a:bodyPr anchor="t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3600" dirty="0"/>
              <a:t>Polityka szkoleń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7938A1E7-6C1D-FB24-E41D-4E9DB5862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31876" y="4614347"/>
            <a:ext cx="8352448" cy="2231888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00000"/>
              </a:lnSpc>
              <a:buNone/>
            </a:pPr>
            <a:endParaRPr lang="pl-PL" sz="900" b="1" dirty="0">
              <a:latin typeface="Aptos Narrow" panose="020B0004020202020204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pl-PL" sz="2800" b="1" dirty="0">
                <a:latin typeface="Aptos Narrow" panose="020B0004020202020204" pitchFamily="34" charset="0"/>
              </a:rPr>
              <a:t>Dokument opisujący szczegółowo sposób realizacji strategii szkoleniowej i interpretację zasad oraz wyznaczników zarządzania szkoleniami w organizacji, zawierający opis procedur, wzory formularzy, ścieżki postępowania, itp.</a:t>
            </a:r>
            <a:endParaRPr lang="en-US" sz="2800" b="1" dirty="0">
              <a:latin typeface="Aptos Narrow" panose="020B0004020202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F899722-2F0F-AF78-C44A-2AD4EE124D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15</a:t>
            </a:fld>
            <a:endParaRPr lang="pl-PL" sz="300"/>
          </a:p>
        </p:txBody>
      </p:sp>
      <p:pic>
        <p:nvPicPr>
          <p:cNvPr id="12" name="Symbol zastępczy zawartości 11" descr="Osoby pracujące nad tym">
            <a:extLst>
              <a:ext uri="{FF2B5EF4-FFF2-40B4-BE49-F238E27FC236}">
                <a16:creationId xmlns:a16="http://schemas.microsoft.com/office/drawing/2014/main" id="{7E241ED0-1183-44DC-F4C2-7D05AF8CB44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705" y="1300249"/>
            <a:ext cx="5055379" cy="3307699"/>
          </a:xfrm>
        </p:spPr>
      </p:pic>
    </p:spTree>
    <p:extLst>
      <p:ext uri="{BB962C8B-B14F-4D97-AF65-F5344CB8AC3E}">
        <p14:creationId xmlns:p14="http://schemas.microsoft.com/office/powerpoint/2010/main" val="14448947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BF3C7D-AC94-C875-C1BF-53E9E66CA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ĆWICZENIE 2</a:t>
            </a:r>
            <a:br>
              <a:rPr lang="pl-PL" dirty="0"/>
            </a:br>
            <a:r>
              <a:rPr lang="pl-PL" dirty="0"/>
              <a:t>Dlaczego organizujemy szkolenia dla pracowników?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FAD637F-3CAC-DCC2-D8B7-A649AC4722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1319" y="2051645"/>
            <a:ext cx="7128792" cy="4680002"/>
          </a:xfrm>
        </p:spPr>
        <p:txBody>
          <a:bodyPr/>
          <a:lstStyle/>
          <a:p>
            <a:pPr marL="0" indent="0">
              <a:buNone/>
            </a:pPr>
            <a:r>
              <a:rPr lang="pl-PL" b="1" dirty="0"/>
              <a:t>Opracuj listę powodów dla których pracownicy kierowani są na szkolenia, bądź też korzystają z innych form wsparcia ich kompetencji zawodowych.</a:t>
            </a:r>
          </a:p>
          <a:p>
            <a:pPr marL="342900" indent="-342900">
              <a:buFont typeface="+mj-lt"/>
              <a:buAutoNum type="arabicPeriod"/>
            </a:pPr>
            <a:r>
              <a:rPr lang="pl-PL" dirty="0"/>
              <a:t>……………..</a:t>
            </a:r>
          </a:p>
          <a:p>
            <a:pPr marL="342900" indent="-342900">
              <a:buFont typeface="+mj-lt"/>
              <a:buAutoNum type="arabicPeriod"/>
            </a:pPr>
            <a:r>
              <a:rPr lang="pl-PL" dirty="0"/>
              <a:t>……………..</a:t>
            </a:r>
          </a:p>
          <a:p>
            <a:pPr marL="342900" indent="-342900">
              <a:buFont typeface="+mj-lt"/>
              <a:buAutoNum type="arabicPeriod"/>
            </a:pPr>
            <a:r>
              <a:rPr lang="pl-PL" dirty="0"/>
              <a:t>……………..</a:t>
            </a:r>
          </a:p>
          <a:p>
            <a:pPr marL="342900" indent="-342900">
              <a:buFont typeface="+mj-lt"/>
              <a:buAutoNum type="arabicPeriod"/>
            </a:pPr>
            <a:r>
              <a:rPr lang="pl-PL" dirty="0"/>
              <a:t>……………..</a:t>
            </a:r>
          </a:p>
          <a:p>
            <a:pPr marL="342900" indent="-342900">
              <a:buFont typeface="+mj-lt"/>
              <a:buAutoNum type="arabicPeriod"/>
            </a:pPr>
            <a:r>
              <a:rPr lang="pl-PL" dirty="0"/>
              <a:t>……………..</a:t>
            </a:r>
          </a:p>
          <a:p>
            <a:pPr marL="342900" indent="-342900">
              <a:buFont typeface="+mj-lt"/>
              <a:buAutoNum type="arabicPeriod"/>
            </a:pPr>
            <a:r>
              <a:rPr lang="pl-PL" dirty="0"/>
              <a:t>……………..</a:t>
            </a:r>
          </a:p>
          <a:p>
            <a:pPr marL="342900" indent="-342900">
              <a:buFont typeface="+mj-lt"/>
              <a:buAutoNum type="arabicPeriod"/>
            </a:pPr>
            <a:r>
              <a:rPr lang="pl-PL" dirty="0"/>
              <a:t>……………..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908AF96-A681-9996-9891-01059B5CEB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69444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6F520F4-053A-C096-7183-CAA3A65D6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Powody organizacji/kierowania pracowników </a:t>
            </a:r>
            <a:br>
              <a:rPr lang="pl-PL" dirty="0"/>
            </a:br>
            <a:r>
              <a:rPr lang="pl-PL" dirty="0"/>
              <a:t>na szkolenia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52A0B4B-9450-F295-E1C4-707046D5D1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Realizacja strategii rozwoju organizacji</a:t>
            </a:r>
          </a:p>
          <a:p>
            <a:r>
              <a:rPr lang="pl-PL" dirty="0"/>
              <a:t>Dostarczanie pracownikom niezbędnej wiedzy i umiejętności</a:t>
            </a:r>
          </a:p>
          <a:p>
            <a:r>
              <a:rPr lang="pl-PL" dirty="0"/>
              <a:t>Rozwijanie kompetencji pracowników (zwiększenie wydajności i jakości pracy)</a:t>
            </a:r>
          </a:p>
          <a:p>
            <a:r>
              <a:rPr lang="pl-PL" dirty="0"/>
              <a:t>Skutki: większe zaangażowanie, motywacja, poczucie wartości, </a:t>
            </a:r>
          </a:p>
          <a:p>
            <a:r>
              <a:rPr lang="pl-PL" dirty="0"/>
              <a:t>Dostosowanie do zmieniającego się otoczenia (nowe prawo, procedury, standardy…)</a:t>
            </a:r>
          </a:p>
          <a:p>
            <a:r>
              <a:rPr lang="pl-PL" dirty="0"/>
              <a:t>Rozwój kariery (np. awans zawodowy)</a:t>
            </a:r>
          </a:p>
          <a:p>
            <a:r>
              <a:rPr lang="pl-PL" dirty="0"/>
              <a:t>Zwiększenie lojalności i satysfakcji z pracy</a:t>
            </a:r>
          </a:p>
          <a:p>
            <a:r>
              <a:rPr lang="pl-PL" dirty="0"/>
              <a:t>Kreowanie kultury uczenia się.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018CD90-67A4-5A5C-E9C9-72788CDB76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580237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5279F22-0947-5841-6145-813840229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Najważniejsze umiejętności dla kandydata do pracy w urzędzie</a:t>
            </a:r>
          </a:p>
        </p:txBody>
      </p:sp>
      <p:graphicFrame>
        <p:nvGraphicFramePr>
          <p:cNvPr id="7" name="Symbol zastępczy zawartości 6">
            <a:extLst>
              <a:ext uri="{FF2B5EF4-FFF2-40B4-BE49-F238E27FC236}">
                <a16:creationId xmlns:a16="http://schemas.microsoft.com/office/drawing/2014/main" id="{8ACAAB79-46E5-C52D-665F-52CC4C6487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3024210"/>
              </p:ext>
            </p:extLst>
          </p:nvPr>
        </p:nvGraphicFramePr>
        <p:xfrm>
          <a:off x="1025525" y="1979613"/>
          <a:ext cx="8640763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198AEBD-8E4D-F42D-365E-2D83CEA0EE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999465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56C7D18-42FC-ECB7-CEAC-6EF4247B7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Cechy osobowościowe sprzyjające właściwej pracy w urzędzie</a:t>
            </a:r>
          </a:p>
        </p:txBody>
      </p:sp>
      <p:graphicFrame>
        <p:nvGraphicFramePr>
          <p:cNvPr id="7" name="Symbol zastępczy zawartości 6">
            <a:extLst>
              <a:ext uri="{FF2B5EF4-FFF2-40B4-BE49-F238E27FC236}">
                <a16:creationId xmlns:a16="http://schemas.microsoft.com/office/drawing/2014/main" id="{7914C70C-E703-106B-0FE4-798D4066B0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8007398"/>
              </p:ext>
            </p:extLst>
          </p:nvPr>
        </p:nvGraphicFramePr>
        <p:xfrm>
          <a:off x="1025525" y="1979613"/>
          <a:ext cx="8640763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FEE4BAB-30F9-44C6-0F9C-3115F95241E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09865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KLUCZOWE KOMPETENCJE PRACOWNIKÓW ADMINISTRACJI SAMORZĄDOWEJ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Niematerialne zasoby pozwalające właściwie wykorzystać najważniejsze uprawnienia. Zasobami tymi są:</a:t>
            </a:r>
          </a:p>
          <a:p>
            <a:r>
              <a:rPr lang="pl-PL" dirty="0"/>
              <a:t>Wiedza</a:t>
            </a:r>
          </a:p>
          <a:p>
            <a:r>
              <a:rPr lang="pl-PL" dirty="0"/>
              <a:t>Umiejętności</a:t>
            </a:r>
          </a:p>
          <a:p>
            <a:r>
              <a:rPr lang="pl-PL" dirty="0"/>
              <a:t>Predyspozycje</a:t>
            </a:r>
          </a:p>
          <a:p>
            <a:r>
              <a:rPr lang="pl-PL" dirty="0"/>
              <a:t>Motywacje</a:t>
            </a:r>
          </a:p>
          <a:p>
            <a:endParaRPr lang="pl-PL" dirty="0"/>
          </a:p>
          <a:p>
            <a:pPr marL="0" indent="0" algn="r">
              <a:buNone/>
            </a:pPr>
            <a:r>
              <a:rPr lang="pl-PL" dirty="0"/>
              <a:t>służące właściwemu wykorzystaniu kluczowych uprawnień.</a:t>
            </a:r>
          </a:p>
          <a:p>
            <a:pPr marL="0" indent="0" algn="r">
              <a:buNone/>
            </a:pPr>
            <a:r>
              <a:rPr lang="pl-PL" dirty="0"/>
              <a:t>T. Rostkowski</a:t>
            </a:r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A303102-4EAC-6618-8867-B039544BA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</p:spPr>
        <p:txBody>
          <a:bodyPr anchor="t">
            <a:normAutofit/>
          </a:bodyPr>
          <a:lstStyle/>
          <a:p>
            <a:r>
              <a:rPr lang="pl-PL" dirty="0"/>
              <a:t>Proces szkolenia</a:t>
            </a: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AC0B4E0-5C0F-96E7-F3DC-521255DC7F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20</a:t>
            </a:fld>
            <a:endParaRPr lang="pl-PL" sz="300"/>
          </a:p>
        </p:txBody>
      </p:sp>
      <p:graphicFrame>
        <p:nvGraphicFramePr>
          <p:cNvPr id="6" name="Symbol zastępczy zawartości 2">
            <a:extLst>
              <a:ext uri="{FF2B5EF4-FFF2-40B4-BE49-F238E27FC236}">
                <a16:creationId xmlns:a16="http://schemas.microsoft.com/office/drawing/2014/main" id="{07D6A99E-50E1-2C13-8936-D647FDC79FC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8296060"/>
              </p:ext>
            </p:extLst>
          </p:nvPr>
        </p:nvGraphicFramePr>
        <p:xfrm>
          <a:off x="449362" y="1979837"/>
          <a:ext cx="9721079" cy="504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365717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B656D47-E2A3-3C87-80ED-71D1B116D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Potrzeby szkoleniowe vs korzyści dla organizacji </a:t>
            </a:r>
          </a:p>
        </p:txBody>
      </p:sp>
      <p:graphicFrame>
        <p:nvGraphicFramePr>
          <p:cNvPr id="5" name="Symbol zastępczy zawartości 4">
            <a:extLst>
              <a:ext uri="{FF2B5EF4-FFF2-40B4-BE49-F238E27FC236}">
                <a16:creationId xmlns:a16="http://schemas.microsoft.com/office/drawing/2014/main" id="{CF2AABB9-59A2-7B54-CB4B-E91BEEC81B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4550541"/>
              </p:ext>
            </p:extLst>
          </p:nvPr>
        </p:nvGraphicFramePr>
        <p:xfrm>
          <a:off x="1168355" y="1619597"/>
          <a:ext cx="8496845" cy="526732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096344">
                  <a:extLst>
                    <a:ext uri="{9D8B030D-6E8A-4147-A177-3AD203B41FA5}">
                      <a16:colId xmlns:a16="http://schemas.microsoft.com/office/drawing/2014/main" val="505392884"/>
                    </a:ext>
                  </a:extLst>
                </a:gridCol>
                <a:gridCol w="5400501">
                  <a:extLst>
                    <a:ext uri="{9D8B030D-6E8A-4147-A177-3AD203B41FA5}">
                      <a16:colId xmlns:a16="http://schemas.microsoft.com/office/drawing/2014/main" val="34557741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Typ potrzeby szkoleniowej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Rodzaj korzyści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1600350"/>
                  </a:ext>
                </a:extLst>
              </a:tr>
              <a:tr h="696214">
                <a:tc>
                  <a:txBody>
                    <a:bodyPr/>
                    <a:lstStyle/>
                    <a:p>
                      <a:pPr algn="l"/>
                      <a:r>
                        <a:rPr lang="pl-PL" b="1" dirty="0"/>
                        <a:t>Obligatoryjne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dirty="0"/>
                        <a:t>Spełnienie wymogów formalnoprawnych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9851218"/>
                  </a:ext>
                </a:extLst>
              </a:tr>
              <a:tr h="696214">
                <a:tc>
                  <a:txBody>
                    <a:bodyPr/>
                    <a:lstStyle/>
                    <a:p>
                      <a:pPr algn="l"/>
                      <a:r>
                        <a:rPr lang="pl-PL" b="1" dirty="0"/>
                        <a:t>Adaptacyjne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dirty="0"/>
                        <a:t>Wykonywanie powierzonych zadań zgodnie z wymogami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0967590"/>
                  </a:ext>
                </a:extLst>
              </a:tr>
              <a:tr h="696214">
                <a:tc>
                  <a:txBody>
                    <a:bodyPr/>
                    <a:lstStyle/>
                    <a:p>
                      <a:pPr algn="l"/>
                      <a:r>
                        <a:rPr lang="pl-PL" b="1" dirty="0"/>
                        <a:t>„pod rezerwy kadrowe”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dirty="0"/>
                        <a:t>Bezpieczeństwo z perspektywy prognozowanych zmian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3799194"/>
                  </a:ext>
                </a:extLst>
              </a:tr>
              <a:tr h="696214">
                <a:tc>
                  <a:txBody>
                    <a:bodyPr/>
                    <a:lstStyle/>
                    <a:p>
                      <a:pPr algn="l"/>
                      <a:r>
                        <a:rPr lang="pl-PL" b="1" dirty="0"/>
                        <a:t>Nagrodowe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dirty="0"/>
                        <a:t>Wzmocnienie kontraktu formalnego i/lub psychologicznego pracodawcy z pracownikiem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8397570"/>
                  </a:ext>
                </a:extLst>
              </a:tr>
              <a:tr h="696214">
                <a:tc>
                  <a:txBody>
                    <a:bodyPr/>
                    <a:lstStyle/>
                    <a:p>
                      <a:pPr algn="l"/>
                      <a:r>
                        <a:rPr lang="pl-PL" b="1" dirty="0"/>
                        <a:t>„pod problem”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dirty="0"/>
                        <a:t>Szybsze i lepsze wyjście z sytuacji problemowej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18717233"/>
                  </a:ext>
                </a:extLst>
              </a:tr>
              <a:tr h="696214">
                <a:tc>
                  <a:txBody>
                    <a:bodyPr/>
                    <a:lstStyle/>
                    <a:p>
                      <a:pPr algn="l"/>
                      <a:r>
                        <a:rPr lang="pl-PL" b="1" dirty="0"/>
                        <a:t>„pod zmianę”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dirty="0"/>
                        <a:t>Sprawniejsze przechodzenie zmian kadrowych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07263222"/>
                  </a:ext>
                </a:extLst>
              </a:tr>
              <a:tr h="696214">
                <a:tc>
                  <a:txBody>
                    <a:bodyPr/>
                    <a:lstStyle/>
                    <a:p>
                      <a:pPr algn="l"/>
                      <a:r>
                        <a:rPr lang="pl-PL" b="1" dirty="0"/>
                        <a:t>usprawnieniowe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dirty="0"/>
                        <a:t>„Śrubowanie” wyników pracowników i organizacji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15030369"/>
                  </a:ext>
                </a:extLst>
              </a:tr>
            </a:tbl>
          </a:graphicData>
        </a:graphic>
      </p:graphicFrame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A04292C-6F67-89DB-F7BD-29480F7B56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254316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426AB03-34D0-66C8-C504-70B509DD0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</p:spPr>
        <p:txBody>
          <a:bodyPr anchor="t">
            <a:normAutofit/>
          </a:bodyPr>
          <a:lstStyle/>
          <a:p>
            <a:r>
              <a:rPr lang="pl-PL" dirty="0"/>
              <a:t>Oczekiwana sylwetka/postawa urzędnika</a:t>
            </a:r>
            <a:endParaRPr lang="pl-PL"/>
          </a:p>
        </p:txBody>
      </p:sp>
      <p:pic>
        <p:nvPicPr>
          <p:cNvPr id="6" name="Symbol zastępczy zawartości 5">
            <a:extLst>
              <a:ext uri="{FF2B5EF4-FFF2-40B4-BE49-F238E27FC236}">
                <a16:creationId xmlns:a16="http://schemas.microsoft.com/office/drawing/2014/main" id="{CF5C7CCA-78C8-62D8-39E2-C23675D958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5907" y="2008535"/>
            <a:ext cx="8640382" cy="4622605"/>
          </a:xfrm>
          <a:prstGeom prst="rect">
            <a:avLst/>
          </a:prstGeom>
          <a:noFill/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D5828AA-6DDB-0256-2A55-5AAF2534A1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22</a:t>
            </a:fld>
            <a:endParaRPr lang="pl-PL" sz="300"/>
          </a:p>
        </p:txBody>
      </p:sp>
    </p:spTree>
    <p:extLst>
      <p:ext uri="{BB962C8B-B14F-4D97-AF65-F5344CB8AC3E}">
        <p14:creationId xmlns:p14="http://schemas.microsoft.com/office/powerpoint/2010/main" val="17754817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7A9B932-E698-CB24-C066-EA14EF308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Stosowane narzędzia kształtowania postaw urzędników samorządowych</a:t>
            </a:r>
          </a:p>
        </p:txBody>
      </p:sp>
      <p:graphicFrame>
        <p:nvGraphicFramePr>
          <p:cNvPr id="7" name="Symbol zastępczy zawartości 6">
            <a:extLst>
              <a:ext uri="{FF2B5EF4-FFF2-40B4-BE49-F238E27FC236}">
                <a16:creationId xmlns:a16="http://schemas.microsoft.com/office/drawing/2014/main" id="{F0FD0079-9128-02E4-FB52-AC88F9B235F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5659692"/>
              </p:ext>
            </p:extLst>
          </p:nvPr>
        </p:nvGraphicFramePr>
        <p:xfrm>
          <a:off x="1025525" y="1979613"/>
          <a:ext cx="8640763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A9128C0-D98B-80E8-F710-AD67EBB83D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451221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76AB3B8-A61A-681D-CF60-95687B1A5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683493"/>
            <a:ext cx="9217024" cy="6336344"/>
          </a:xfrm>
        </p:spPr>
        <p:txBody>
          <a:bodyPr/>
          <a:lstStyle/>
          <a:p>
            <a:pPr marL="0" indent="0" algn="ctr">
              <a:buNone/>
            </a:pPr>
            <a:r>
              <a:rPr lang="pl-PL" sz="2800" b="1" dirty="0">
                <a:latin typeface="Aptos Narrow" panose="020B0004020202020204" pitchFamily="34" charset="0"/>
              </a:rPr>
              <a:t>Jakie kierunki studiów uważane są za najważniejsze?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r>
              <a:rPr lang="pl-PL" sz="2800" b="1" dirty="0">
                <a:latin typeface="Aptos Narrow" panose="020B0004020202020204" pitchFamily="34" charset="0"/>
              </a:rPr>
              <a:t>Jakie dyscypliny powinny tworzyć kierunek Administracja?</a:t>
            </a:r>
          </a:p>
          <a:p>
            <a:pPr marL="0" indent="0" algn="ctr">
              <a:buNone/>
            </a:pPr>
            <a:endParaRPr lang="pl-PL" sz="2800" b="1" dirty="0">
              <a:latin typeface="Aptos Narrow" panose="020B0004020202020204" pitchFamily="34" charset="0"/>
            </a:endParaRPr>
          </a:p>
          <a:p>
            <a:pPr marL="0" indent="0" algn="ctr">
              <a:buNone/>
            </a:pPr>
            <a:endParaRPr lang="pl-PL" sz="2800" b="1" dirty="0">
              <a:latin typeface="Aptos Narrow" panose="020B0004020202020204" pitchFamily="34" charset="0"/>
            </a:endParaRPr>
          </a:p>
          <a:p>
            <a:pPr marL="0" indent="0" algn="ctr">
              <a:buNone/>
            </a:pPr>
            <a:endParaRPr lang="pl-PL" sz="2800" b="1" dirty="0">
              <a:latin typeface="Aptos Narrow" panose="020B0004020202020204" pitchFamily="34" charset="0"/>
            </a:endParaRPr>
          </a:p>
          <a:p>
            <a:pPr marL="0" indent="0" algn="ctr">
              <a:buNone/>
            </a:pPr>
            <a:endParaRPr lang="pl-PL" sz="2800" b="1" dirty="0">
              <a:latin typeface="Aptos Narrow" panose="020B0004020202020204" pitchFamily="34" charset="0"/>
            </a:endParaRPr>
          </a:p>
          <a:p>
            <a:pPr marL="0" indent="0" algn="ctr">
              <a:buNone/>
            </a:pPr>
            <a:endParaRPr lang="pl-PL" sz="2800" b="1" dirty="0">
              <a:latin typeface="Aptos Narrow" panose="020B0004020202020204" pitchFamily="34" charset="0"/>
            </a:endParaRPr>
          </a:p>
          <a:p>
            <a:pPr marL="0" indent="0" algn="r">
              <a:buNone/>
            </a:pPr>
            <a:r>
              <a:rPr lang="pl-PL" dirty="0">
                <a:latin typeface="Aptos Narrow" panose="020B0004020202020204" pitchFamily="34" charset="0"/>
              </a:rPr>
              <a:t>R. Gawłowski, K. Makowski 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1D8BE3C-E12D-8EE7-BAD2-7B295BB127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24</a:t>
            </a:fld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D2F3FA33-7E3C-35F6-EA26-753744BF57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594" y="1190378"/>
            <a:ext cx="5124450" cy="161925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ECA3FC2E-21DA-8BCB-183A-C62C1490E4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5506" y="4499917"/>
            <a:ext cx="768667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048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BFCF24-16C9-4A52-9F7B-938373FDF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402" y="683493"/>
            <a:ext cx="8640381" cy="1080001"/>
          </a:xfrm>
        </p:spPr>
        <p:txBody>
          <a:bodyPr/>
          <a:lstStyle/>
          <a:p>
            <a:r>
              <a:rPr lang="pl-PL" dirty="0"/>
              <a:t>Tematyka szkoleń </a:t>
            </a:r>
            <a:br>
              <a:rPr lang="pl-PL" dirty="0"/>
            </a:br>
            <a:r>
              <a:rPr lang="pl-PL" dirty="0"/>
              <a:t>z których korzystają </a:t>
            </a:r>
            <a:r>
              <a:rPr lang="pl-PL" dirty="0" err="1"/>
              <a:t>jst</a:t>
            </a:r>
            <a:endParaRPr lang="pl-PL" dirty="0"/>
          </a:p>
        </p:txBody>
      </p:sp>
      <p:graphicFrame>
        <p:nvGraphicFramePr>
          <p:cNvPr id="9" name="Symbol zastępczy zawartości 8">
            <a:extLst>
              <a:ext uri="{FF2B5EF4-FFF2-40B4-BE49-F238E27FC236}">
                <a16:creationId xmlns:a16="http://schemas.microsoft.com/office/drawing/2014/main" id="{DF148867-10C3-41EE-9E62-2A685DC68C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3958210"/>
              </p:ext>
            </p:extLst>
          </p:nvPr>
        </p:nvGraphicFramePr>
        <p:xfrm>
          <a:off x="1025525" y="1979613"/>
          <a:ext cx="7920781" cy="5040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7BDB141D-9225-4D25-8518-6C38EBF4A0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293850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85E2C2A-E6B4-821E-A708-AC3709D83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715" y="524714"/>
            <a:ext cx="8640381" cy="518820"/>
          </a:xfrm>
        </p:spPr>
        <p:txBody>
          <a:bodyPr/>
          <a:lstStyle/>
          <a:p>
            <a:r>
              <a:rPr lang="pl-PL" dirty="0"/>
              <a:t>Zakres szkoleń (1)</a:t>
            </a:r>
          </a:p>
        </p:txBody>
      </p:sp>
      <p:graphicFrame>
        <p:nvGraphicFramePr>
          <p:cNvPr id="5" name="Symbol zastępczy zawartości 4">
            <a:extLst>
              <a:ext uri="{FF2B5EF4-FFF2-40B4-BE49-F238E27FC236}">
                <a16:creationId xmlns:a16="http://schemas.microsoft.com/office/drawing/2014/main" id="{420BCEEE-8801-6D62-EAFB-F591E4F6A2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0123534"/>
              </p:ext>
            </p:extLst>
          </p:nvPr>
        </p:nvGraphicFramePr>
        <p:xfrm>
          <a:off x="881410" y="1187549"/>
          <a:ext cx="8784877" cy="568863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756915">
                  <a:extLst>
                    <a:ext uri="{9D8B030D-6E8A-4147-A177-3AD203B41FA5}">
                      <a16:colId xmlns:a16="http://schemas.microsoft.com/office/drawing/2014/main" val="3396109918"/>
                    </a:ext>
                  </a:extLst>
                </a:gridCol>
                <a:gridCol w="7027962">
                  <a:extLst>
                    <a:ext uri="{9D8B030D-6E8A-4147-A177-3AD203B41FA5}">
                      <a16:colId xmlns:a16="http://schemas.microsoft.com/office/drawing/2014/main" val="1726343391"/>
                    </a:ext>
                  </a:extLst>
                </a:gridCol>
              </a:tblGrid>
              <a:tr h="3027820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Prawne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l-PL" sz="2400" dirty="0"/>
                        <a:t>Prawo ustrojowe </a:t>
                      </a:r>
                      <a:r>
                        <a:rPr lang="pl-PL" sz="2400" dirty="0" err="1"/>
                        <a:t>jst</a:t>
                      </a:r>
                      <a:r>
                        <a:rPr lang="pl-PL" sz="2400" dirty="0"/>
                        <a:t>, administracyjne, pracy, budowlane, ochrony środowiska, dostęp do informacji publicznej, zamówień publicznych, podatkowe, nieruchomościowe, zagospodarowanie przestrzenne, oświatowe, wodne, dla cudzoziemców, lokalowe, </a:t>
                      </a:r>
                      <a:r>
                        <a:rPr lang="pl-PL" sz="2400" dirty="0" err="1"/>
                        <a:t>cyberbezpieczeństwo</a:t>
                      </a:r>
                      <a:r>
                        <a:rPr lang="pl-PL" sz="2400" dirty="0"/>
                        <a:t>, RODO, spółek handlowych itd.) czy szkolenia z zakresu wydawania decyzji administracyjnych;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0668295"/>
                  </a:ext>
                </a:extLst>
              </a:tr>
              <a:tr h="2660812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Organizacyjne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400" b="1" dirty="0"/>
                        <a:t>procedura kancelaryjno-archiwalna, ochrona danych osobowych, komunikacja interpersonalna, audyt, kontroling, zarządzanie jakością, relacje międzyludzkie, współpraca z organizacjami pozarządowymi, organizacja systemu oświaty, prowadzenie różnych rejestrów i wykazów, e-doręczenia, zarządzanie zasobami ludzkimi;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8827744"/>
                  </a:ext>
                </a:extLst>
              </a:tr>
            </a:tbl>
          </a:graphicData>
        </a:graphic>
      </p:graphicFrame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85B8CC9-9B99-CB02-900A-C55F4A5118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439833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5ED2B-34E5-EF5F-91DD-69BAD3364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4902992-8B00-DEFB-E671-9A8FA7EE9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715" y="524714"/>
            <a:ext cx="8640381" cy="518820"/>
          </a:xfrm>
        </p:spPr>
        <p:txBody>
          <a:bodyPr/>
          <a:lstStyle/>
          <a:p>
            <a:r>
              <a:rPr lang="pl-PL" dirty="0"/>
              <a:t>Zakres szkoleń (2)</a:t>
            </a:r>
          </a:p>
        </p:txBody>
      </p:sp>
      <p:graphicFrame>
        <p:nvGraphicFramePr>
          <p:cNvPr id="5" name="Symbol zastępczy zawartości 4">
            <a:extLst>
              <a:ext uri="{FF2B5EF4-FFF2-40B4-BE49-F238E27FC236}">
                <a16:creationId xmlns:a16="http://schemas.microsoft.com/office/drawing/2014/main" id="{D53F17C3-B344-D65F-D864-4F49BB5537B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1151273"/>
              </p:ext>
            </p:extLst>
          </p:nvPr>
        </p:nvGraphicFramePr>
        <p:xfrm>
          <a:off x="881410" y="1187549"/>
          <a:ext cx="8784877" cy="604757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756915">
                  <a:extLst>
                    <a:ext uri="{9D8B030D-6E8A-4147-A177-3AD203B41FA5}">
                      <a16:colId xmlns:a16="http://schemas.microsoft.com/office/drawing/2014/main" val="3396109918"/>
                    </a:ext>
                  </a:extLst>
                </a:gridCol>
                <a:gridCol w="7027962">
                  <a:extLst>
                    <a:ext uri="{9D8B030D-6E8A-4147-A177-3AD203B41FA5}">
                      <a16:colId xmlns:a16="http://schemas.microsoft.com/office/drawing/2014/main" val="1726343391"/>
                    </a:ext>
                  </a:extLst>
                </a:gridCol>
              </a:tblGrid>
              <a:tr h="2664296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Finanse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l-PL" sz="2400" dirty="0"/>
                        <a:t>Finanse, rachunkowość i księgowość, a także: dotacje, zamówienia publiczne, rozliczenia funduszy unijnych, pomoc publiczną, podatki, opłaty skarbowe i administracyjne, dyscyplinę finansów publicznych, płace, tworzenie, realizacja i sprawozdawczość budżetowa, windykacja należności, gospodarka kasowa, obsługa pracowników, fundusz sołecki;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0668295"/>
                  </a:ext>
                </a:extLst>
              </a:tr>
              <a:tr h="2660812"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Inne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400" b="1" dirty="0"/>
                        <a:t>obsługa systemów informatycznych dedykowanych różnym obszarom tematycznym, energetyka, geodezja, sprawy obronne, w tym zarządzanie kryzysowe i obrona cywilna, szkolenia dla inwalidów (np. pracowników), ochrona informacji niejawnych, transport zbiorowy, e-obywatel, bhp, współpraca z ochotniczymi strażami pożarnymi, zarządzanie pasem drogowym, organizacja ruchu, gospodarka miejska, promocja, kursy języków obcych.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8827744"/>
                  </a:ext>
                </a:extLst>
              </a:tr>
            </a:tbl>
          </a:graphicData>
        </a:graphic>
      </p:graphicFrame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91336D0-F4B3-336F-68EF-0A14992985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848722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7696B01-D0E1-EFF8-774B-7A7845D08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</p:spPr>
        <p:txBody>
          <a:bodyPr anchor="t">
            <a:normAutofit/>
          </a:bodyPr>
          <a:lstStyle/>
          <a:p>
            <a:pPr algn="ctr"/>
            <a:r>
              <a:rPr lang="pl-PL" dirty="0"/>
              <a:t>Potrzeby szkoleniowe – Identyfikacja potrzeb szkoleniowych (IPS)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6320E50-29F1-EAD9-3AB4-0E269E06AD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28</a:t>
            </a:fld>
            <a:endParaRPr lang="pl-PL" sz="300"/>
          </a:p>
        </p:txBody>
      </p:sp>
      <p:graphicFrame>
        <p:nvGraphicFramePr>
          <p:cNvPr id="6" name="Symbol zastępczy zawartości 2">
            <a:extLst>
              <a:ext uri="{FF2B5EF4-FFF2-40B4-BE49-F238E27FC236}">
                <a16:creationId xmlns:a16="http://schemas.microsoft.com/office/drawing/2014/main" id="{F5431689-0B86-3912-35E1-59CC2A0F26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908222"/>
              </p:ext>
            </p:extLst>
          </p:nvPr>
        </p:nvGraphicFramePr>
        <p:xfrm>
          <a:off x="1025906" y="1619597"/>
          <a:ext cx="9072527" cy="5040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249773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F553E-B0C6-36CC-2182-606B3D555D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5FCD005-B60D-6B8C-8008-3E737C5A1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715" y="467588"/>
            <a:ext cx="8640381" cy="1080001"/>
          </a:xfrm>
        </p:spPr>
        <p:txBody>
          <a:bodyPr anchor="t">
            <a:normAutofit/>
          </a:bodyPr>
          <a:lstStyle/>
          <a:p>
            <a:pPr algn="ctr"/>
            <a:r>
              <a:rPr lang="pl-PL" dirty="0"/>
              <a:t>Analiza Potrzeb Szkoleniowych (APS)</a:t>
            </a:r>
            <a:br>
              <a:rPr lang="pl-PL" dirty="0"/>
            </a:br>
            <a:r>
              <a:rPr lang="pl-PL" dirty="0"/>
              <a:t> – wewnętrzne źródła informacji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85D63D2-DCBC-A9FF-2F1E-B157EC6D30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29</a:t>
            </a:fld>
            <a:endParaRPr lang="pl-PL" sz="300"/>
          </a:p>
        </p:txBody>
      </p:sp>
      <p:graphicFrame>
        <p:nvGraphicFramePr>
          <p:cNvPr id="6" name="Symbol zastępczy zawartości 2">
            <a:extLst>
              <a:ext uri="{FF2B5EF4-FFF2-40B4-BE49-F238E27FC236}">
                <a16:creationId xmlns:a16="http://schemas.microsoft.com/office/drawing/2014/main" id="{DA1B1FA7-F5C6-40CC-E7CF-0AB4440B9A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6511976"/>
              </p:ext>
            </p:extLst>
          </p:nvPr>
        </p:nvGraphicFramePr>
        <p:xfrm>
          <a:off x="881410" y="1547589"/>
          <a:ext cx="8928992" cy="547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5396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A8C54A4-5A14-AF93-797F-E79670BA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</p:spPr>
        <p:txBody>
          <a:bodyPr anchor="t">
            <a:normAutofit/>
          </a:bodyPr>
          <a:lstStyle/>
          <a:p>
            <a:r>
              <a:rPr lang="pl-PL"/>
              <a:t>ZARZĄDZANIE KOMPETENCJAMI PRACOWNIKÓW</a:t>
            </a:r>
          </a:p>
        </p:txBody>
      </p:sp>
      <p:pic>
        <p:nvPicPr>
          <p:cNvPr id="6" name="Symbol zastępczy obrazu 5" descr="Wierzchołek góry lodowej zasłaniany w wodzie">
            <a:extLst>
              <a:ext uri="{FF2B5EF4-FFF2-40B4-BE49-F238E27FC236}">
                <a16:creationId xmlns:a16="http://schemas.microsoft.com/office/drawing/2014/main" id="{9ADA6AFF-EDA3-C672-C71B-57947639B26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7" r="33974" b="2"/>
          <a:stretch>
            <a:fillRect/>
          </a:stretch>
        </p:blipFill>
        <p:spPr>
          <a:xfrm>
            <a:off x="1025906" y="1475581"/>
            <a:ext cx="4140000" cy="5832648"/>
          </a:xfrm>
          <a:noFill/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4C2EA96-C19E-7CCB-7299-3C5874F7EA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03538" y="2492656"/>
            <a:ext cx="3312368" cy="3798498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pl-PL" sz="2800" b="1" dirty="0">
                <a:latin typeface="Aptos Narrow" panose="020B0004020202020204" pitchFamily="34" charset="0"/>
              </a:rPr>
              <a:t>WIEDZA</a:t>
            </a:r>
          </a:p>
          <a:p>
            <a:pPr marL="0" indent="0" algn="r">
              <a:buNone/>
            </a:pPr>
            <a:endParaRPr lang="pl-PL" sz="2800" b="1" dirty="0">
              <a:latin typeface="Aptos Narrow" panose="020B0004020202020204" pitchFamily="34" charset="0"/>
            </a:endParaRPr>
          </a:p>
          <a:p>
            <a:pPr marL="0" indent="0" algn="r">
              <a:buNone/>
            </a:pPr>
            <a:r>
              <a:rPr lang="pl-PL" sz="2800" b="1" dirty="0">
                <a:latin typeface="Aptos Narrow" panose="020B0004020202020204" pitchFamily="34" charset="0"/>
              </a:rPr>
              <a:t>UMIEJĘTNOŚCI</a:t>
            </a:r>
          </a:p>
          <a:p>
            <a:pPr marL="0" indent="0" algn="r">
              <a:buNone/>
            </a:pPr>
            <a:endParaRPr lang="pl-PL" sz="2800" b="1" dirty="0">
              <a:latin typeface="Aptos Narrow" panose="020B0004020202020204" pitchFamily="34" charset="0"/>
            </a:endParaRPr>
          </a:p>
          <a:p>
            <a:pPr marL="0" indent="0" algn="r">
              <a:buNone/>
            </a:pPr>
            <a:r>
              <a:rPr lang="pl-PL" sz="2800" b="1" dirty="0">
                <a:latin typeface="Aptos Narrow" panose="020B0004020202020204" pitchFamily="34" charset="0"/>
              </a:rPr>
              <a:t>POSTAWY</a:t>
            </a:r>
          </a:p>
          <a:p>
            <a:pPr marL="0" indent="0" algn="r">
              <a:buNone/>
            </a:pPr>
            <a:r>
              <a:rPr lang="pl-PL" sz="2800" b="1" dirty="0">
                <a:latin typeface="Aptos Narrow" panose="020B0004020202020204" pitchFamily="34" charset="0"/>
              </a:rPr>
              <a:t>predyspozycje</a:t>
            </a:r>
          </a:p>
          <a:p>
            <a:pPr marL="0" indent="0" algn="r">
              <a:buNone/>
            </a:pPr>
            <a:r>
              <a:rPr lang="pl-PL" sz="2800" b="1" dirty="0">
                <a:latin typeface="Aptos Narrow" panose="020B0004020202020204" pitchFamily="34" charset="0"/>
              </a:rPr>
              <a:t>motywacje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C24D3C1-7DF6-1A5E-E516-F138CBCC17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3</a:t>
            </a:fld>
            <a:endParaRPr lang="pl-PL" sz="300"/>
          </a:p>
        </p:txBody>
      </p:sp>
      <p:cxnSp>
        <p:nvCxnSpPr>
          <p:cNvPr id="8" name="Łącznik prosty 7">
            <a:extLst>
              <a:ext uri="{FF2B5EF4-FFF2-40B4-BE49-F238E27FC236}">
                <a16:creationId xmlns:a16="http://schemas.microsoft.com/office/drawing/2014/main" id="{2A06D991-1BC3-EA66-F9AA-832C943C4623}"/>
              </a:ext>
            </a:extLst>
          </p:cNvPr>
          <p:cNvCxnSpPr>
            <a:cxnSpLocks/>
          </p:cNvCxnSpPr>
          <p:nvPr/>
        </p:nvCxnSpPr>
        <p:spPr>
          <a:xfrm>
            <a:off x="3095906" y="2987749"/>
            <a:ext cx="4482248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Łącznik prosty 10">
            <a:extLst>
              <a:ext uri="{FF2B5EF4-FFF2-40B4-BE49-F238E27FC236}">
                <a16:creationId xmlns:a16="http://schemas.microsoft.com/office/drawing/2014/main" id="{1E490819-1D01-470C-F140-EA52CB1AA032}"/>
              </a:ext>
            </a:extLst>
          </p:cNvPr>
          <p:cNvCxnSpPr>
            <a:cxnSpLocks/>
          </p:cNvCxnSpPr>
          <p:nvPr/>
        </p:nvCxnSpPr>
        <p:spPr>
          <a:xfrm>
            <a:off x="3104591" y="3851845"/>
            <a:ext cx="4482248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0815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31504-0F5B-B20D-BA24-CB2E1CFDE8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F4988A7-F20F-3BB8-C5EA-F7FA21F9C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175" y="683493"/>
            <a:ext cx="8640381" cy="1080001"/>
          </a:xfrm>
        </p:spPr>
        <p:txBody>
          <a:bodyPr anchor="t">
            <a:normAutofit/>
          </a:bodyPr>
          <a:lstStyle/>
          <a:p>
            <a:pPr algn="ctr"/>
            <a:r>
              <a:rPr lang="pl-PL" dirty="0"/>
              <a:t>APS – zewnętrzne źródła informacji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86CD6E3-3524-5B24-B0A8-0D542332A9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30</a:t>
            </a:fld>
            <a:endParaRPr lang="pl-PL" sz="300"/>
          </a:p>
        </p:txBody>
      </p:sp>
      <p:graphicFrame>
        <p:nvGraphicFramePr>
          <p:cNvPr id="6" name="Symbol zastępczy zawartości 2">
            <a:extLst>
              <a:ext uri="{FF2B5EF4-FFF2-40B4-BE49-F238E27FC236}">
                <a16:creationId xmlns:a16="http://schemas.microsoft.com/office/drawing/2014/main" id="{5240F140-66CE-E308-4CA6-27704596645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145770"/>
              </p:ext>
            </p:extLst>
          </p:nvPr>
        </p:nvGraphicFramePr>
        <p:xfrm>
          <a:off x="1205446" y="1979637"/>
          <a:ext cx="828092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743596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01BA2-0E67-6796-4FF5-45698C5AE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8BF5B2E-1075-46AE-F912-793C02A45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715" y="683493"/>
            <a:ext cx="8640381" cy="1080001"/>
          </a:xfrm>
        </p:spPr>
        <p:txBody>
          <a:bodyPr anchor="t">
            <a:normAutofit/>
          </a:bodyPr>
          <a:lstStyle/>
          <a:p>
            <a:pPr algn="ctr"/>
            <a:r>
              <a:rPr lang="pl-PL" sz="3600" dirty="0"/>
              <a:t>Metody APS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E2B1248-4345-5B52-96B5-2FEFC2A3B4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31</a:t>
            </a:fld>
            <a:endParaRPr lang="pl-PL" sz="300"/>
          </a:p>
        </p:txBody>
      </p:sp>
      <p:graphicFrame>
        <p:nvGraphicFramePr>
          <p:cNvPr id="6" name="Symbol zastępczy zawartości 2">
            <a:extLst>
              <a:ext uri="{FF2B5EF4-FFF2-40B4-BE49-F238E27FC236}">
                <a16:creationId xmlns:a16="http://schemas.microsoft.com/office/drawing/2014/main" id="{02AE5D26-CFBB-BD3B-044C-FD2501C1E7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3452632"/>
              </p:ext>
            </p:extLst>
          </p:nvPr>
        </p:nvGraphicFramePr>
        <p:xfrm>
          <a:off x="881410" y="1547589"/>
          <a:ext cx="8928992" cy="547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156770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8FF184A-18D3-18C0-A9D4-9A516400F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</p:spPr>
        <p:txBody>
          <a:bodyPr anchor="t">
            <a:normAutofit/>
          </a:bodyPr>
          <a:lstStyle/>
          <a:p>
            <a:pPr algn="ctr"/>
            <a:r>
              <a:rPr lang="pl-PL" dirty="0"/>
              <a:t>Model 70-20-10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C128641-6065-2DBD-7DF4-6C6FA4F80E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32</a:t>
            </a:fld>
            <a:endParaRPr lang="pl-PL" sz="300"/>
          </a:p>
        </p:txBody>
      </p:sp>
      <p:graphicFrame>
        <p:nvGraphicFramePr>
          <p:cNvPr id="6" name="Symbol zastępczy zawartości 2">
            <a:extLst>
              <a:ext uri="{FF2B5EF4-FFF2-40B4-BE49-F238E27FC236}">
                <a16:creationId xmlns:a16="http://schemas.microsoft.com/office/drawing/2014/main" id="{5D2CEC15-3580-7DDE-DF9B-AEEA019BBA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5957780"/>
              </p:ext>
            </p:extLst>
          </p:nvPr>
        </p:nvGraphicFramePr>
        <p:xfrm>
          <a:off x="1025907" y="1979837"/>
          <a:ext cx="8640382" cy="4680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824535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5C925DB-D4FF-604B-4799-B46ADF9CE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Ćwiczenie 3: Narzędzia rozwoju dostępne w Twoim urzędzie (wg modelu 70-20-10)</a:t>
            </a:r>
          </a:p>
        </p:txBody>
      </p:sp>
      <p:pic>
        <p:nvPicPr>
          <p:cNvPr id="6" name="Symbol zastępczy zawartości 5">
            <a:extLst>
              <a:ext uri="{FF2B5EF4-FFF2-40B4-BE49-F238E27FC236}">
                <a16:creationId xmlns:a16="http://schemas.microsoft.com/office/drawing/2014/main" id="{D04ED170-8D52-7B7E-0B8E-9769809E42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28333" t="38378" r="29166" b="23557"/>
          <a:stretch>
            <a:fillRect/>
          </a:stretch>
        </p:blipFill>
        <p:spPr>
          <a:xfrm>
            <a:off x="1789342" y="2339677"/>
            <a:ext cx="7112746" cy="3424086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D83D78B-DC2A-74E4-4BA7-F6472CF657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711751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1ACFD2-763C-7EA2-5199-519557296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175F2A4-E6EE-DD18-F66C-90F8E8233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715" y="575540"/>
            <a:ext cx="8640381" cy="1080001"/>
          </a:xfrm>
        </p:spPr>
        <p:txBody>
          <a:bodyPr anchor="t">
            <a:normAutofit/>
          </a:bodyPr>
          <a:lstStyle/>
          <a:p>
            <a:pPr algn="ctr"/>
            <a:r>
              <a:rPr lang="pl-PL" dirty="0"/>
              <a:t>Typologia szkoleń – kryterium formy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8667B9F-8228-DF53-EDDD-15D55D0D17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34</a:t>
            </a:fld>
            <a:endParaRPr lang="pl-PL" sz="300"/>
          </a:p>
        </p:txBody>
      </p:sp>
      <p:graphicFrame>
        <p:nvGraphicFramePr>
          <p:cNvPr id="6" name="Symbol zastępczy zawartości 2">
            <a:extLst>
              <a:ext uri="{FF2B5EF4-FFF2-40B4-BE49-F238E27FC236}">
                <a16:creationId xmlns:a16="http://schemas.microsoft.com/office/drawing/2014/main" id="{849F5BE0-13D7-28AB-7C3A-E88B3C468F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990213"/>
              </p:ext>
            </p:extLst>
          </p:nvPr>
        </p:nvGraphicFramePr>
        <p:xfrm>
          <a:off x="377354" y="1115541"/>
          <a:ext cx="10009112" cy="590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464338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8C7D9-1EB0-A9A4-7058-3A3B5B836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4674B21-1C1C-8ED3-5A1F-5BFFD402D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304" y="616013"/>
            <a:ext cx="9937104" cy="715552"/>
          </a:xfrm>
        </p:spPr>
        <p:txBody>
          <a:bodyPr anchor="t">
            <a:noAutofit/>
          </a:bodyPr>
          <a:lstStyle/>
          <a:p>
            <a:pPr algn="ctr"/>
            <a:r>
              <a:rPr lang="pl-PL" sz="3200" dirty="0">
                <a:latin typeface="Aptos Narrow" panose="020B0004020202020204" pitchFamily="34" charset="0"/>
              </a:rPr>
              <a:t>Typologia szkoleń –zastosowane metody dydaktyczne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D8DBE7B-168E-2828-05CB-13C7F3070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35</a:t>
            </a:fld>
            <a:endParaRPr lang="pl-PL" sz="300"/>
          </a:p>
        </p:txBody>
      </p:sp>
      <p:graphicFrame>
        <p:nvGraphicFramePr>
          <p:cNvPr id="6" name="Symbol zastępczy zawartości 2">
            <a:extLst>
              <a:ext uri="{FF2B5EF4-FFF2-40B4-BE49-F238E27FC236}">
                <a16:creationId xmlns:a16="http://schemas.microsoft.com/office/drawing/2014/main" id="{4EFF7849-8E0E-5417-0C62-EA991B6357E3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92478125"/>
              </p:ext>
            </p:extLst>
          </p:nvPr>
        </p:nvGraphicFramePr>
        <p:xfrm>
          <a:off x="305346" y="1331565"/>
          <a:ext cx="9937104" cy="568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035613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930529C5-F96E-E33D-510A-9BF42683F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</p:spPr>
        <p:txBody>
          <a:bodyPr anchor="t">
            <a:normAutofit/>
          </a:bodyPr>
          <a:lstStyle/>
          <a:p>
            <a:r>
              <a:rPr lang="pl-PL" dirty="0"/>
              <a:t>Realizacja szkoleń</a:t>
            </a:r>
            <a:endParaRPr lang="en-US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11DC2E3-8F00-9D9D-F5AA-A26A9E1AC8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36</a:t>
            </a:fld>
            <a:endParaRPr lang="pl-PL" sz="300"/>
          </a:p>
        </p:txBody>
      </p:sp>
      <p:graphicFrame>
        <p:nvGraphicFramePr>
          <p:cNvPr id="16" name="Content Placeholder 2">
            <a:extLst>
              <a:ext uri="{FF2B5EF4-FFF2-40B4-BE49-F238E27FC236}">
                <a16:creationId xmlns:a16="http://schemas.microsoft.com/office/drawing/2014/main" id="{F2A528CE-2808-9570-39FC-77331EB2E4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3398711"/>
              </p:ext>
            </p:extLst>
          </p:nvPr>
        </p:nvGraphicFramePr>
        <p:xfrm>
          <a:off x="1025907" y="1979837"/>
          <a:ext cx="8640382" cy="4680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88672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F699C76-DCB1-8D0F-2944-8384A1395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715" y="539477"/>
            <a:ext cx="8640381" cy="1080001"/>
          </a:xfrm>
        </p:spPr>
        <p:txBody>
          <a:bodyPr anchor="t">
            <a:normAutofit/>
          </a:bodyPr>
          <a:lstStyle/>
          <a:p>
            <a:pPr algn="ctr"/>
            <a:r>
              <a:rPr lang="pl-PL" dirty="0"/>
              <a:t>Ćwiczenie 4: Kryteria wyboru trenera/firmy szkoleniowej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BDF62D5-E4EF-0B16-A0FD-31602EA4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37</a:t>
            </a:fld>
            <a:endParaRPr lang="pl-PL" sz="300"/>
          </a:p>
        </p:txBody>
      </p:sp>
      <p:graphicFrame>
        <p:nvGraphicFramePr>
          <p:cNvPr id="6" name="Symbol zastępczy zawartości 2">
            <a:extLst>
              <a:ext uri="{FF2B5EF4-FFF2-40B4-BE49-F238E27FC236}">
                <a16:creationId xmlns:a16="http://schemas.microsoft.com/office/drawing/2014/main" id="{EC589DCD-F6A5-8282-6B22-F38E584BB8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5454203"/>
              </p:ext>
            </p:extLst>
          </p:nvPr>
        </p:nvGraphicFramePr>
        <p:xfrm>
          <a:off x="665385" y="1709437"/>
          <a:ext cx="9361040" cy="54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562308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1D24086-1C0A-EFDF-13B1-F47E66126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Jakość szkoleń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D25B321-0B1B-8F34-8D34-84E8B53B1B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2000" dirty="0"/>
              <a:t>Szkolenia certyfikowane</a:t>
            </a:r>
          </a:p>
          <a:p>
            <a:r>
              <a:rPr lang="pl-PL" sz="2000" dirty="0"/>
              <a:t>Uniwersytety</a:t>
            </a:r>
          </a:p>
          <a:p>
            <a:r>
              <a:rPr lang="pl-PL" sz="2000" dirty="0"/>
              <a:t>Kwalifikacyjne (uprawnienia)</a:t>
            </a:r>
          </a:p>
          <a:p>
            <a:r>
              <a:rPr lang="pl-PL" sz="2000" dirty="0"/>
              <a:t>Rejestr Instytucji Szkoleniowych (</a:t>
            </a:r>
            <a:r>
              <a:rPr lang="pl-PL" sz="2000" dirty="0">
                <a:hlinkClick r:id="rId2"/>
              </a:rPr>
              <a:t>https://www.biznes.gov.pl/pl/portal/ou123</a:t>
            </a:r>
            <a:r>
              <a:rPr lang="pl-PL" sz="2000" dirty="0"/>
              <a:t>)</a:t>
            </a:r>
          </a:p>
          <a:p>
            <a:r>
              <a:rPr lang="pl-PL" dirty="0"/>
              <a:t>Jeśli masz </a:t>
            </a:r>
            <a:r>
              <a:rPr lang="pl-PL" b="1" dirty="0"/>
              <a:t>akredytację</a:t>
            </a:r>
            <a:r>
              <a:rPr lang="pl-PL" dirty="0"/>
              <a:t> lub certyfikaty jakości w zakresie świadczenia usług szkoleniowych na przykład ISO, PASE, akredytacja kuratora oświaty, …</a:t>
            </a:r>
            <a:endParaRPr lang="pl-PL" sz="2000" dirty="0"/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7107B65-8B85-5674-430E-ECB574245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847359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2E65E54B-0A1B-F735-B23D-B00ECFCDE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</p:spPr>
        <p:txBody>
          <a:bodyPr anchor="t">
            <a:normAutofit/>
          </a:bodyPr>
          <a:lstStyle/>
          <a:p>
            <a:r>
              <a:rPr lang="pl-PL" dirty="0"/>
              <a:t>Ewaluacja szkolenia – ankieta reakcji i jakości</a:t>
            </a:r>
            <a:endParaRPr lang="en-US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66E7159-7BB2-AFA1-14BE-884D262429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39</a:t>
            </a:fld>
            <a:endParaRPr lang="pl-PL" sz="300"/>
          </a:p>
        </p:txBody>
      </p:sp>
      <p:graphicFrame>
        <p:nvGraphicFramePr>
          <p:cNvPr id="17" name="Content Placeholder 2">
            <a:extLst>
              <a:ext uri="{FF2B5EF4-FFF2-40B4-BE49-F238E27FC236}">
                <a16:creationId xmlns:a16="http://schemas.microsoft.com/office/drawing/2014/main" id="{FC03558F-34F4-320C-6C0B-57DE061E946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3192888"/>
              </p:ext>
            </p:extLst>
          </p:nvPr>
        </p:nvGraphicFramePr>
        <p:xfrm>
          <a:off x="1025907" y="1979837"/>
          <a:ext cx="8640382" cy="504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78831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819BDA6-FF19-210E-B593-2258FA225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 anchor="t">
            <a:normAutofit/>
          </a:bodyPr>
          <a:lstStyle/>
          <a:p>
            <a:pPr algn="ctr"/>
            <a:r>
              <a:rPr lang="pl-PL" sz="2400" dirty="0"/>
              <a:t>Kluczowe funkcje administracji samorządowej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59EA344-7F4E-924D-7208-863B693EFF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4</a:t>
            </a:fld>
            <a:endParaRPr lang="pl-PL" sz="300"/>
          </a:p>
        </p:txBody>
      </p:sp>
      <p:pic>
        <p:nvPicPr>
          <p:cNvPr id="7" name="Symbol zastępczy obrazu 6" descr="Zbliżenie osoby w czerwonej koszuli z czerwoną koszulą trzymającą kilka czerwonych jabłko">
            <a:extLst>
              <a:ext uri="{FF2B5EF4-FFF2-40B4-BE49-F238E27FC236}">
                <a16:creationId xmlns:a16="http://schemas.microsoft.com/office/drawing/2014/main" id="{9DF2864E-E2F2-CB2B-EAE0-F008FA5506C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14" r="20714"/>
          <a:stretch>
            <a:fillRect/>
          </a:stretch>
        </p:blipFill>
        <p:spPr>
          <a:xfrm>
            <a:off x="0" y="900113"/>
            <a:ext cx="4986338" cy="5759450"/>
          </a:xfrm>
        </p:spPr>
      </p:pic>
      <p:graphicFrame>
        <p:nvGraphicFramePr>
          <p:cNvPr id="6" name="Symbol zastępczy zawartości 2">
            <a:extLst>
              <a:ext uri="{FF2B5EF4-FFF2-40B4-BE49-F238E27FC236}">
                <a16:creationId xmlns:a16="http://schemas.microsoft.com/office/drawing/2014/main" id="{622E54AC-188F-8FCE-01D5-2A8F6587978D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92485978"/>
              </p:ext>
            </p:extLst>
          </p:nvPr>
        </p:nvGraphicFramePr>
        <p:xfrm>
          <a:off x="5345906" y="1979837"/>
          <a:ext cx="4320382" cy="4680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3921201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51F045A-08E9-3362-DC13-DADCA393E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483" y="755501"/>
            <a:ext cx="8640381" cy="575745"/>
          </a:xfrm>
        </p:spPr>
        <p:txBody>
          <a:bodyPr/>
          <a:lstStyle/>
          <a:p>
            <a:pPr algn="ctr"/>
            <a:r>
              <a:rPr lang="pl-PL" dirty="0"/>
              <a:t>Ćwiczenie 5: Plan działań wdrożeniowych</a:t>
            </a:r>
          </a:p>
        </p:txBody>
      </p:sp>
      <p:graphicFrame>
        <p:nvGraphicFramePr>
          <p:cNvPr id="5" name="Symbol zastępczy zawartości 4">
            <a:extLst>
              <a:ext uri="{FF2B5EF4-FFF2-40B4-BE49-F238E27FC236}">
                <a16:creationId xmlns:a16="http://schemas.microsoft.com/office/drawing/2014/main" id="{B8D24EBC-E147-0374-0D2B-5E53211174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5809479"/>
              </p:ext>
            </p:extLst>
          </p:nvPr>
        </p:nvGraphicFramePr>
        <p:xfrm>
          <a:off x="593378" y="1979613"/>
          <a:ext cx="9433050" cy="408584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886610">
                  <a:extLst>
                    <a:ext uri="{9D8B030D-6E8A-4147-A177-3AD203B41FA5}">
                      <a16:colId xmlns:a16="http://schemas.microsoft.com/office/drawing/2014/main" val="361943543"/>
                    </a:ext>
                  </a:extLst>
                </a:gridCol>
                <a:gridCol w="1886610">
                  <a:extLst>
                    <a:ext uri="{9D8B030D-6E8A-4147-A177-3AD203B41FA5}">
                      <a16:colId xmlns:a16="http://schemas.microsoft.com/office/drawing/2014/main" val="962209668"/>
                    </a:ext>
                  </a:extLst>
                </a:gridCol>
                <a:gridCol w="1886610">
                  <a:extLst>
                    <a:ext uri="{9D8B030D-6E8A-4147-A177-3AD203B41FA5}">
                      <a16:colId xmlns:a16="http://schemas.microsoft.com/office/drawing/2014/main" val="4008561080"/>
                    </a:ext>
                  </a:extLst>
                </a:gridCol>
                <a:gridCol w="1886610">
                  <a:extLst>
                    <a:ext uri="{9D8B030D-6E8A-4147-A177-3AD203B41FA5}">
                      <a16:colId xmlns:a16="http://schemas.microsoft.com/office/drawing/2014/main" val="1656527595"/>
                    </a:ext>
                  </a:extLst>
                </a:gridCol>
                <a:gridCol w="1886610">
                  <a:extLst>
                    <a:ext uri="{9D8B030D-6E8A-4147-A177-3AD203B41FA5}">
                      <a16:colId xmlns:a16="http://schemas.microsoft.com/office/drawing/2014/main" val="229019990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pl-PL" dirty="0"/>
                        <a:t>Zagadnienie poruszane na szkoleniu</a:t>
                      </a:r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pl-PL" dirty="0"/>
                        <a:t>Opis pomysłów wdrożeniowych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737441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Co? Jak? Gdzie?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Do kiedy?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Korzyści?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Dodatkowe wsparcie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780740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l-PL" dirty="0"/>
                        <a:t>1. ………….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dirty="0"/>
                        <a:t>……………………...</a:t>
                      </a:r>
                    </a:p>
                    <a:p>
                      <a:pPr algn="l"/>
                      <a:r>
                        <a:rPr lang="pl-PL" dirty="0"/>
                        <a:t>……………………………………………...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96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l-PL" dirty="0"/>
                        <a:t>2. ………….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7088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l-PL" dirty="0"/>
                        <a:t>3. ………….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……………………...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96821474"/>
                  </a:ext>
                </a:extLst>
              </a:tr>
            </a:tbl>
          </a:graphicData>
        </a:graphic>
      </p:graphicFrame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552DD44-0791-BA17-89F5-8C56FAD5861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40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6185230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DE9FF41-0C94-3316-EF66-F90CE0678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410" y="607759"/>
            <a:ext cx="8640381" cy="1080001"/>
          </a:xfrm>
        </p:spPr>
        <p:txBody>
          <a:bodyPr anchor="t">
            <a:normAutofit/>
          </a:bodyPr>
          <a:lstStyle/>
          <a:p>
            <a:pPr algn="ctr"/>
            <a:r>
              <a:rPr lang="pl-PL" dirty="0"/>
              <a:t>Łańcuch wpływu szkolenia</a:t>
            </a:r>
            <a:br>
              <a:rPr lang="pl-PL" dirty="0"/>
            </a:br>
            <a:r>
              <a:rPr lang="pl-PL" sz="2400" b="0" dirty="0"/>
              <a:t>(łańcuch przyczynowo – skutkowy) 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4F5367D3-EEE3-CFA9-D2D4-8768A0E0B1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41</a:t>
            </a:fld>
            <a:endParaRPr lang="pl-PL" sz="300"/>
          </a:p>
        </p:txBody>
      </p:sp>
      <p:graphicFrame>
        <p:nvGraphicFramePr>
          <p:cNvPr id="12" name="Content Placeholder 2">
            <a:extLst>
              <a:ext uri="{FF2B5EF4-FFF2-40B4-BE49-F238E27FC236}">
                <a16:creationId xmlns:a16="http://schemas.microsoft.com/office/drawing/2014/main" id="{4F70939E-39DD-3CA3-CD27-53C5525C1B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0570931"/>
              </p:ext>
            </p:extLst>
          </p:nvPr>
        </p:nvGraphicFramePr>
        <p:xfrm>
          <a:off x="1011572" y="1687760"/>
          <a:ext cx="8640382" cy="51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32379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A54F762-028D-04A8-BC3A-484843C8C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907" y="554379"/>
            <a:ext cx="8127620" cy="1080001"/>
          </a:xfrm>
        </p:spPr>
        <p:txBody>
          <a:bodyPr>
            <a:noAutofit/>
          </a:bodyPr>
          <a:lstStyle/>
          <a:p>
            <a:r>
              <a:rPr lang="pl-PL" sz="3600" dirty="0"/>
              <a:t>Gdzie </a:t>
            </a:r>
            <a:br>
              <a:rPr lang="pl-PL" sz="3600" dirty="0"/>
            </a:br>
            <a:r>
              <a:rPr lang="pl-PL" sz="3600" dirty="0"/>
              <a:t>szukać </a:t>
            </a:r>
            <a:br>
              <a:rPr lang="pl-PL" sz="3600" dirty="0"/>
            </a:br>
            <a:r>
              <a:rPr lang="pl-PL" sz="3600" dirty="0"/>
              <a:t>szkoleń 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7A0BAF7-BA1E-65BD-7C81-2AF5D16754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907" y="5940077"/>
            <a:ext cx="8640382" cy="1494123"/>
          </a:xfrm>
        </p:spPr>
        <p:txBody>
          <a:bodyPr>
            <a:normAutofit/>
          </a:bodyPr>
          <a:lstStyle/>
          <a:p>
            <a:r>
              <a:rPr lang="pl-PL" b="1" dirty="0"/>
              <a:t>Firmy szkoleniowe</a:t>
            </a:r>
          </a:p>
          <a:p>
            <a:r>
              <a:rPr lang="pl-PL" b="1" dirty="0"/>
              <a:t>Uczelnie wyższe</a:t>
            </a:r>
          </a:p>
          <a:p>
            <a:r>
              <a:rPr lang="pl-PL" b="1" dirty="0"/>
              <a:t>Indywidualni oferenci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FCA1A9F-E6F3-8E1B-CF0A-508669A794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42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7CC1B78F-EDBB-6867-5196-3D17B2E3C9A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897" t="18678" r="7571" b="14916"/>
          <a:stretch>
            <a:fillRect/>
          </a:stretch>
        </p:blipFill>
        <p:spPr>
          <a:xfrm>
            <a:off x="4409802" y="4547052"/>
            <a:ext cx="5976664" cy="2494067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F22613B1-95F4-F3E6-B0C6-4E7735C478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348" t="17743" r="19027" b="8451"/>
          <a:stretch>
            <a:fillRect/>
          </a:stretch>
        </p:blipFill>
        <p:spPr>
          <a:xfrm>
            <a:off x="3905746" y="125475"/>
            <a:ext cx="6695678" cy="4241577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FD68ABB5-3825-B98C-F0A3-ADC5E199520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858" t="29395" r="11100" b="557"/>
          <a:stretch>
            <a:fillRect/>
          </a:stretch>
        </p:blipFill>
        <p:spPr>
          <a:xfrm>
            <a:off x="107621" y="2764030"/>
            <a:ext cx="5256584" cy="282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5922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5218B9F-550B-51A1-CC7E-105BCF36C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Samoocena – realizacja zasad zrównoważonego rozwoju personelu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1A7CD3D-FDCD-F32F-CF48-E927E475B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pl-PL" sz="2800" b="1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FC66132-E623-E701-A9A7-74B6987D5B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43</a:t>
            </a:fld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FAAE2B0-4290-8201-5CF0-6DD585D1C8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956" y="2417762"/>
            <a:ext cx="52959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0679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ADCCBCE-BA89-B551-80F0-7C6C8F566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389" y="1597332"/>
            <a:ext cx="8640381" cy="1080001"/>
          </a:xfrm>
        </p:spPr>
        <p:txBody>
          <a:bodyPr/>
          <a:lstStyle/>
          <a:p>
            <a:r>
              <a:rPr lang="pl-PL" dirty="0"/>
              <a:t>Źródła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74AC914-A76F-83FB-F3BD-CB2D513AE0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44</a:t>
            </a:fld>
            <a:endParaRPr lang="pl-PL" dirty="0"/>
          </a:p>
        </p:txBody>
      </p:sp>
      <p:pic>
        <p:nvPicPr>
          <p:cNvPr id="1026" name="Picture 2" descr="Szkolenia i podnoszenie kwalifikacji zawodowych pracowników w sektorze publicznym + wzory do pobrania">
            <a:extLst>
              <a:ext uri="{FF2B5EF4-FFF2-40B4-BE49-F238E27FC236}">
                <a16:creationId xmlns:a16="http://schemas.microsoft.com/office/drawing/2014/main" id="{F510DBD7-904A-A77D-F27A-5DD87DE18B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" t="-3326" r="-4" b="52374"/>
          <a:stretch>
            <a:fillRect/>
          </a:stretch>
        </p:blipFill>
        <p:spPr bwMode="auto">
          <a:xfrm>
            <a:off x="6065986" y="609241"/>
            <a:ext cx="3999155" cy="30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rganizacja i zarządzanie w administracji publicznej">
            <a:extLst>
              <a:ext uri="{FF2B5EF4-FFF2-40B4-BE49-F238E27FC236}">
                <a16:creationId xmlns:a16="http://schemas.microsoft.com/office/drawing/2014/main" id="{EFA4DB0A-B830-0D3C-7CEB-E8551CE7A9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93"/>
          <a:stretch>
            <a:fillRect/>
          </a:stretch>
        </p:blipFill>
        <p:spPr bwMode="auto">
          <a:xfrm>
            <a:off x="6034736" y="4054670"/>
            <a:ext cx="4248225" cy="276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145DA177-5EF9-9992-96D8-05BCD473C4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99"/>
          <a:stretch>
            <a:fillRect/>
          </a:stretch>
        </p:blipFill>
        <p:spPr bwMode="auto">
          <a:xfrm>
            <a:off x="783233" y="4250539"/>
            <a:ext cx="3800624" cy="299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1A8480F2-AA88-8823-3999-5180CC810D8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3883" t="18678" r="25081" b="22434"/>
          <a:stretch>
            <a:fillRect/>
          </a:stretch>
        </p:blipFill>
        <p:spPr>
          <a:xfrm>
            <a:off x="2753618" y="670494"/>
            <a:ext cx="2249115" cy="33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141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B383411-EF65-763A-5EBD-41873ED19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785" y="179437"/>
            <a:ext cx="8640381" cy="1080001"/>
          </a:xfrm>
        </p:spPr>
        <p:txBody>
          <a:bodyPr anchor="t">
            <a:normAutofit/>
          </a:bodyPr>
          <a:lstStyle/>
          <a:p>
            <a:r>
              <a:rPr lang="pl-PL" dirty="0"/>
              <a:t>Ćwiczenie 1</a:t>
            </a:r>
            <a:br>
              <a:rPr lang="pl-PL" sz="1800" dirty="0"/>
            </a:br>
            <a:r>
              <a:rPr lang="pl-PL" sz="1800" dirty="0"/>
              <a:t>Funkcje administracji samorządowej vs zapotrzebowanie na kompetencje</a:t>
            </a:r>
          </a:p>
        </p:txBody>
      </p:sp>
      <p:pic>
        <p:nvPicPr>
          <p:cNvPr id="7" name="Symbol zastępczy zawartości 6" descr="Gavel resting on block">
            <a:extLst>
              <a:ext uri="{FF2B5EF4-FFF2-40B4-BE49-F238E27FC236}">
                <a16:creationId xmlns:a16="http://schemas.microsoft.com/office/drawing/2014/main" id="{09F7DCAC-C7BF-3BF1-C295-5AA6AADEC3C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672" y="1259438"/>
            <a:ext cx="2016125" cy="1344083"/>
          </a:xfrm>
        </p:spPr>
      </p:pic>
      <p:pic>
        <p:nvPicPr>
          <p:cNvPr id="9" name="Symbol zastępczy zawartości 8" descr="Klucze">
            <a:extLst>
              <a:ext uri="{FF2B5EF4-FFF2-40B4-BE49-F238E27FC236}">
                <a16:creationId xmlns:a16="http://schemas.microsoft.com/office/drawing/2014/main" id="{ED2AC50C-D8A9-5240-5D48-3468F99530E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672" y="2707044"/>
            <a:ext cx="2053878" cy="1540579"/>
          </a:xfr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5F3A789-6C25-8805-6EC3-8EC7934646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5</a:t>
            </a:fld>
            <a:endParaRPr lang="pl-PL" sz="300"/>
          </a:p>
        </p:txBody>
      </p:sp>
      <p:pic>
        <p:nvPicPr>
          <p:cNvPr id="11" name="Symbol zastępczy zawartości 10" descr="Podświetlony ratusz San Francisco">
            <a:extLst>
              <a:ext uri="{FF2B5EF4-FFF2-40B4-BE49-F238E27FC236}">
                <a16:creationId xmlns:a16="http://schemas.microsoft.com/office/drawing/2014/main" id="{12D34777-7396-3FB6-67F7-EAB0F7C44C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106" y="4351146"/>
            <a:ext cx="2061444" cy="1374967"/>
          </a:xfrm>
          <a:prstGeom prst="rect">
            <a:avLst/>
          </a:prstGeom>
        </p:spPr>
      </p:pic>
      <p:pic>
        <p:nvPicPr>
          <p:cNvPr id="13" name="Symbol zastępczy zawartości 6" descr="Sadzenie młodej rośliny w doniczce">
            <a:extLst>
              <a:ext uri="{FF2B5EF4-FFF2-40B4-BE49-F238E27FC236}">
                <a16:creationId xmlns:a16="http://schemas.microsoft.com/office/drawing/2014/main" id="{D2322963-F812-C1F7-7308-9B4444C033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4106" y="5861534"/>
            <a:ext cx="2073003" cy="1381108"/>
          </a:xfrm>
          <a:prstGeom prst="rect">
            <a:avLst/>
          </a:prstGeom>
        </p:spPr>
      </p:pic>
      <p:sp>
        <p:nvSpPr>
          <p:cNvPr id="15" name="pole tekstowe 14">
            <a:extLst>
              <a:ext uri="{FF2B5EF4-FFF2-40B4-BE49-F238E27FC236}">
                <a16:creationId xmlns:a16="http://schemas.microsoft.com/office/drawing/2014/main" id="{F4D59285-EA76-8D08-6393-0D13C587CBE4}"/>
              </a:ext>
            </a:extLst>
          </p:cNvPr>
          <p:cNvSpPr txBox="1"/>
          <p:nvPr/>
        </p:nvSpPr>
        <p:spPr>
          <a:xfrm>
            <a:off x="3617714" y="1403192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Funkcja reglamentacyjna:</a:t>
            </a:r>
          </a:p>
          <a:p>
            <a:r>
              <a:rPr lang="pl-PL" dirty="0"/>
              <a:t>…………………………………………………………</a:t>
            </a:r>
          </a:p>
          <a:p>
            <a:r>
              <a:rPr lang="pl-PL" dirty="0"/>
              <a:t>…………………………………………………………</a:t>
            </a:r>
          </a:p>
          <a:p>
            <a:r>
              <a:rPr lang="pl-PL" dirty="0"/>
              <a:t>…………………………………………………………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7D352240-D64F-3487-7726-42288E92860C}"/>
              </a:ext>
            </a:extLst>
          </p:cNvPr>
          <p:cNvSpPr txBox="1"/>
          <p:nvPr/>
        </p:nvSpPr>
        <p:spPr>
          <a:xfrm>
            <a:off x="3689722" y="2877168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Funkcja usługowa:</a:t>
            </a:r>
          </a:p>
          <a:p>
            <a:r>
              <a:rPr lang="pl-PL" dirty="0"/>
              <a:t>…………………………………………………………</a:t>
            </a:r>
          </a:p>
          <a:p>
            <a:r>
              <a:rPr lang="pl-PL" dirty="0"/>
              <a:t>…………………………………………………………</a:t>
            </a:r>
          </a:p>
          <a:p>
            <a:r>
              <a:rPr lang="pl-PL" dirty="0"/>
              <a:t>…………………………………………………………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8B4B4937-0965-9FAE-A043-019D965D4EAE}"/>
              </a:ext>
            </a:extLst>
          </p:cNvPr>
          <p:cNvSpPr txBox="1"/>
          <p:nvPr/>
        </p:nvSpPr>
        <p:spPr>
          <a:xfrm>
            <a:off x="3680296" y="4411147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Funkcja właścicielska:</a:t>
            </a:r>
          </a:p>
          <a:p>
            <a:r>
              <a:rPr lang="pl-PL" dirty="0"/>
              <a:t>…………………………………………………………</a:t>
            </a:r>
          </a:p>
          <a:p>
            <a:r>
              <a:rPr lang="pl-PL" dirty="0"/>
              <a:t>…………………………………………………………</a:t>
            </a:r>
          </a:p>
          <a:p>
            <a:r>
              <a:rPr lang="pl-PL" dirty="0"/>
              <a:t>…………………………………………………………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04B9AADF-0100-9A26-3D4A-23732279FA52}"/>
              </a:ext>
            </a:extLst>
          </p:cNvPr>
          <p:cNvSpPr txBox="1"/>
          <p:nvPr/>
        </p:nvSpPr>
        <p:spPr>
          <a:xfrm>
            <a:off x="3689722" y="5885123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Zarządzanie rozwojem:</a:t>
            </a:r>
          </a:p>
          <a:p>
            <a:r>
              <a:rPr lang="pl-PL" dirty="0"/>
              <a:t>…………………………………………………………</a:t>
            </a:r>
          </a:p>
          <a:p>
            <a:r>
              <a:rPr lang="pl-PL" dirty="0"/>
              <a:t>…………………………………………………………</a:t>
            </a:r>
          </a:p>
          <a:p>
            <a:r>
              <a:rPr lang="pl-PL" dirty="0"/>
              <a:t>…………………………………………………………</a:t>
            </a:r>
          </a:p>
        </p:txBody>
      </p:sp>
    </p:spTree>
    <p:extLst>
      <p:ext uri="{BB962C8B-B14F-4D97-AF65-F5344CB8AC3E}">
        <p14:creationId xmlns:p14="http://schemas.microsoft.com/office/powerpoint/2010/main" val="1667350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9AE0B0A8-46DA-F5F9-47B2-F6B34C25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386" y="611485"/>
            <a:ext cx="9072910" cy="1080001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dirty="0">
                <a:latin typeface="Aptos Narrow" panose="020B0004020202020204" pitchFamily="34" charset="0"/>
              </a:rPr>
              <a:t>Podnoszenie kwalifikacji pracowników samorządowych jako obowiązek pracowniczy </a:t>
            </a:r>
            <a:br>
              <a:rPr lang="pl-PL" dirty="0">
                <a:latin typeface="Aptos Narrow" panose="020B0004020202020204" pitchFamily="34" charset="0"/>
              </a:rPr>
            </a:br>
            <a:r>
              <a:rPr lang="pl-PL" b="0" dirty="0">
                <a:latin typeface="Aptos Narrow" panose="020B0004020202020204" pitchFamily="34" charset="0"/>
              </a:rPr>
              <a:t>(Ustawa o pracownikach samorządowych)</a:t>
            </a:r>
            <a:endParaRPr lang="en-US" b="0" dirty="0">
              <a:latin typeface="Aptos Narrow" panose="020B0004020202020204" pitchFamily="34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6D5A4B9-22E2-F000-0FC2-09CE24B747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715" y="2195661"/>
            <a:ext cx="8640382" cy="468000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pl-PL" sz="2800" dirty="0">
                <a:latin typeface="Aptos Narrow" panose="020B0004020202020204" pitchFamily="34" charset="0"/>
              </a:rPr>
              <a:t>Art. 24 ust. 2 pkt 7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l-PL" sz="2800" dirty="0">
                <a:latin typeface="Aptos Narrow" panose="020B0004020202020204" pitchFamily="34" charset="0"/>
              </a:rPr>
              <a:t>Do podstawowych obowiązków pracownika samorządowego należy (…) </a:t>
            </a:r>
            <a:r>
              <a:rPr lang="pl-PL" sz="2800" b="1" dirty="0">
                <a:latin typeface="Aptos Narrow" panose="020B0004020202020204" pitchFamily="34" charset="0"/>
              </a:rPr>
              <a:t>stałe podnoszenie umiejętności i kwalifikacji zawodowych</a:t>
            </a:r>
            <a:r>
              <a:rPr lang="pl-PL" sz="2800" dirty="0">
                <a:latin typeface="Aptos Narrow" panose="020B0004020202020204" pitchFamily="34" charset="0"/>
              </a:rPr>
              <a:t>.</a:t>
            </a:r>
          </a:p>
          <a:p>
            <a:pPr marL="0" indent="0">
              <a:lnSpc>
                <a:spcPct val="100000"/>
              </a:lnSpc>
              <a:buNone/>
            </a:pPr>
            <a:endParaRPr lang="pl-PL" sz="2800" dirty="0">
              <a:latin typeface="Aptos Narrow" panose="020B00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l-PL" sz="2800" dirty="0">
                <a:latin typeface="Aptos Narrow" panose="020B0004020202020204" pitchFamily="34" charset="0"/>
              </a:rPr>
              <a:t>Art. 29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l-PL" sz="2800" dirty="0">
                <a:latin typeface="Aptos Narrow" panose="020B0004020202020204" pitchFamily="34" charset="0"/>
              </a:rPr>
              <a:t>1. Pracownicy samorządowi </a:t>
            </a:r>
            <a:r>
              <a:rPr lang="pl-PL" sz="2800" b="1" dirty="0">
                <a:latin typeface="Aptos Narrow" panose="020B0004020202020204" pitchFamily="34" charset="0"/>
              </a:rPr>
              <a:t>uczestniczą w różnych formach podnoszenia wiedzy i kwalifikacji zawodowych</a:t>
            </a:r>
            <a:r>
              <a:rPr lang="pl-PL" sz="2800" dirty="0">
                <a:latin typeface="Aptos Narrow" panose="020B0004020202020204" pitchFamily="34" charset="0"/>
              </a:rPr>
              <a:t>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l-PL" sz="2800" dirty="0">
                <a:latin typeface="Aptos Narrow" panose="020B0004020202020204" pitchFamily="34" charset="0"/>
              </a:rPr>
              <a:t>2. W planach finansowych jednostek, o których mowa w art. 2, przewiduje się środki finansowe na podnoszenie wiedzy i kwalifikacji zawodowych. 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1144175-F7FE-FE1F-3C8A-937A87760E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B4015AA-59F6-416B-87A6-8E3D940284E2}" type="slidenum">
              <a:rPr lang="pl-PL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6</a:t>
            </a:fld>
            <a:endParaRPr lang="pl-PL" sz="300"/>
          </a:p>
        </p:txBody>
      </p:sp>
    </p:spTree>
    <p:extLst>
      <p:ext uri="{BB962C8B-B14F-4D97-AF65-F5344CB8AC3E}">
        <p14:creationId xmlns:p14="http://schemas.microsoft.com/office/powerpoint/2010/main" val="2316318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CC994A3-809C-3C7A-1904-E93AC8A1F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u="sng" dirty="0">
                <a:latin typeface="Aptos Narrow" panose="020B0004020202020204" pitchFamily="34" charset="0"/>
              </a:rPr>
              <a:t>Podnoszenie kwalifikacji</a:t>
            </a:r>
            <a:r>
              <a:rPr lang="pl-PL" dirty="0">
                <a:latin typeface="Aptos Narrow" panose="020B0004020202020204" pitchFamily="34" charset="0"/>
              </a:rPr>
              <a:t> jako prawo pracownika </a:t>
            </a:r>
            <a:br>
              <a:rPr lang="pl-PL" dirty="0">
                <a:latin typeface="Aptos Narrow" panose="020B0004020202020204" pitchFamily="34" charset="0"/>
              </a:rPr>
            </a:br>
            <a:r>
              <a:rPr lang="pl-PL" b="0" dirty="0">
                <a:latin typeface="Aptos Narrow" panose="020B0004020202020204" pitchFamily="34" charset="0"/>
              </a:rPr>
              <a:t>(Kodeks Pracy)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6533C36-C1ED-370A-5BD4-83B9E4F6CD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l-PL" sz="2800" dirty="0">
                <a:latin typeface="Aptos Narrow" panose="020B0004020202020204" pitchFamily="34" charset="0"/>
              </a:rPr>
              <a:t>Art. 103</a:t>
            </a:r>
            <a:r>
              <a:rPr lang="pl-PL" sz="2800" baseline="30000" dirty="0">
                <a:latin typeface="Aptos Narrow" panose="020B0004020202020204" pitchFamily="34" charset="0"/>
              </a:rPr>
              <a:t>1</a:t>
            </a:r>
            <a:r>
              <a:rPr lang="pl-PL" sz="2800" dirty="0">
                <a:latin typeface="Aptos Narrow" panose="020B0004020202020204" pitchFamily="34" charset="0"/>
              </a:rPr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l-PL" sz="2800" dirty="0">
                <a:latin typeface="Aptos Narrow" panose="020B0004020202020204" pitchFamily="34" charset="0"/>
              </a:rPr>
              <a:t>§ 1. Przez </a:t>
            </a:r>
            <a:r>
              <a:rPr lang="pl-PL" sz="2800" b="1" dirty="0">
                <a:latin typeface="Aptos Narrow" panose="020B0004020202020204" pitchFamily="34" charset="0"/>
              </a:rPr>
              <a:t>podnoszenie kwalifikacji </a:t>
            </a:r>
            <a:r>
              <a:rPr lang="pl-PL" sz="2800" dirty="0">
                <a:latin typeface="Aptos Narrow" panose="020B0004020202020204" pitchFamily="34" charset="0"/>
              </a:rPr>
              <a:t>zawodowych rozumie się </a:t>
            </a:r>
            <a:r>
              <a:rPr lang="pl-PL" sz="2800" b="1" dirty="0">
                <a:latin typeface="Aptos Narrow" panose="020B0004020202020204" pitchFamily="34" charset="0"/>
              </a:rPr>
              <a:t>zdobywanie lub uzupełnianie wiedzy i umiejętności przez pracownika</a:t>
            </a:r>
            <a:r>
              <a:rPr lang="pl-PL" sz="2800" dirty="0">
                <a:latin typeface="Aptos Narrow" panose="020B0004020202020204" pitchFamily="34" charset="0"/>
              </a:rPr>
              <a:t>, z inicjatywy pracodawcy albo za jego zgodą.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l-PL" sz="2800" dirty="0">
                <a:latin typeface="Aptos Narrow" panose="020B0004020202020204" pitchFamily="34" charset="0"/>
              </a:rPr>
              <a:t>§ 2. </a:t>
            </a:r>
            <a:r>
              <a:rPr lang="pl-PL" sz="2800" b="1" dirty="0">
                <a:latin typeface="Aptos Narrow" panose="020B0004020202020204" pitchFamily="34" charset="0"/>
              </a:rPr>
              <a:t>Pracownikowi </a:t>
            </a:r>
            <a:r>
              <a:rPr lang="pl-PL" sz="2800" dirty="0">
                <a:latin typeface="Aptos Narrow" panose="020B0004020202020204" pitchFamily="34" charset="0"/>
              </a:rPr>
              <a:t>podnoszącemu kwalifikacje zawodowe </a:t>
            </a:r>
            <a:r>
              <a:rPr lang="pl-PL" sz="2800" b="1" dirty="0">
                <a:latin typeface="Aptos Narrow" panose="020B0004020202020204" pitchFamily="34" charset="0"/>
              </a:rPr>
              <a:t>przysługują</a:t>
            </a:r>
            <a:r>
              <a:rPr lang="pl-PL" sz="2800" dirty="0">
                <a:latin typeface="Aptos Narrow" panose="020B0004020202020204" pitchFamily="34" charset="0"/>
              </a:rPr>
              <a:t>: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l-PL" sz="2800" dirty="0">
                <a:latin typeface="Aptos Narrow" panose="020B0004020202020204" pitchFamily="34" charset="0"/>
              </a:rPr>
              <a:t>1) urlop szkoleniowy;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l-PL" sz="2800" dirty="0">
                <a:latin typeface="Aptos Narrow" panose="020B0004020202020204" pitchFamily="34" charset="0"/>
              </a:rPr>
              <a:t>2) zwolnienie z całości lub części dnia pracy, na czas niezbędny, by punktualnie przybyć na obowiązkowe zajęcia oraz na czas ich trwania.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l-PL" sz="2800" dirty="0">
                <a:latin typeface="Aptos Narrow" panose="020B0004020202020204" pitchFamily="34" charset="0"/>
              </a:rPr>
              <a:t>§ 3. Za czas urlopu szkoleniowego oraz za czas zwolnienia z całości lub części dnia pracy pracownik zachowuje prawo do wynagrodzenia</a:t>
            </a:r>
            <a:r>
              <a:rPr lang="pl-PL" dirty="0"/>
              <a:t>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9D7FCC0-0FDA-5401-9CC5-7164A3A033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73355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1FB625-E533-124E-7163-BD5A292E9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434" y="519622"/>
            <a:ext cx="8640381" cy="1080001"/>
          </a:xfrm>
        </p:spPr>
        <p:txBody>
          <a:bodyPr/>
          <a:lstStyle/>
          <a:p>
            <a:pPr algn="ctr"/>
            <a:r>
              <a:rPr lang="pl-PL" u="sng" dirty="0">
                <a:latin typeface="Aptos Narrow" panose="020B0004020202020204" pitchFamily="34" charset="0"/>
              </a:rPr>
              <a:t>Podnoszenie kwalifikacji</a:t>
            </a:r>
            <a:r>
              <a:rPr lang="pl-PL" dirty="0">
                <a:latin typeface="Aptos Narrow" panose="020B0004020202020204" pitchFamily="34" charset="0"/>
              </a:rPr>
              <a:t> jako prawo pracownika </a:t>
            </a:r>
            <a:br>
              <a:rPr lang="pl-PL" dirty="0">
                <a:latin typeface="Aptos Narrow" panose="020B0004020202020204" pitchFamily="34" charset="0"/>
              </a:rPr>
            </a:br>
            <a:r>
              <a:rPr lang="pl-PL" b="0" dirty="0">
                <a:latin typeface="Aptos Narrow" panose="020B0004020202020204" pitchFamily="34" charset="0"/>
              </a:rPr>
              <a:t>(Kodeks Pracy)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1BA862C-F936-AEED-D284-7D5AF4782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907" y="1599623"/>
            <a:ext cx="8640382" cy="544043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l-PL" sz="2400" dirty="0">
                <a:latin typeface="Aptos Narrow" panose="020B0004020202020204" pitchFamily="34" charset="0"/>
              </a:rPr>
              <a:t>Art. 103</a:t>
            </a:r>
            <a:r>
              <a:rPr lang="pl-PL" sz="2400" baseline="30000" dirty="0">
                <a:latin typeface="Aptos Narrow" panose="020B0004020202020204" pitchFamily="34" charset="0"/>
              </a:rPr>
              <a:t>3</a:t>
            </a:r>
            <a:r>
              <a:rPr lang="pl-PL" sz="2400" dirty="0">
                <a:latin typeface="Aptos Narrow" panose="020B0004020202020204" pitchFamily="34" charset="0"/>
              </a:rPr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l-PL" sz="2400" b="1" dirty="0">
                <a:latin typeface="Aptos Narrow" panose="020B0004020202020204" pitchFamily="34" charset="0"/>
              </a:rPr>
              <a:t>Pracodawca może przyznać </a:t>
            </a:r>
            <a:r>
              <a:rPr lang="pl-PL" sz="2400" dirty="0">
                <a:latin typeface="Aptos Narrow" panose="020B0004020202020204" pitchFamily="34" charset="0"/>
              </a:rPr>
              <a:t>pracownikowi podnoszącemu kwalifikacje zawodowe </a:t>
            </a:r>
            <a:r>
              <a:rPr lang="pl-PL" sz="2400" b="1" dirty="0">
                <a:latin typeface="Aptos Narrow" panose="020B0004020202020204" pitchFamily="34" charset="0"/>
              </a:rPr>
              <a:t>dodatkowe świadczenia</a:t>
            </a:r>
            <a:r>
              <a:rPr lang="pl-PL" sz="2400" dirty="0">
                <a:latin typeface="Aptos Narrow" panose="020B0004020202020204" pitchFamily="34" charset="0"/>
              </a:rPr>
              <a:t>, w szczególności pokryć opłaty za kształcenie, przejazd, podręczniki i zakwaterowanie.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l-PL" sz="2400" dirty="0">
                <a:latin typeface="Aptos Narrow" panose="020B0004020202020204" pitchFamily="34" charset="0"/>
              </a:rPr>
              <a:t>Art. 103</a:t>
            </a:r>
            <a:r>
              <a:rPr lang="pl-PL" sz="2400" baseline="30000" dirty="0">
                <a:latin typeface="Aptos Narrow" panose="020B0004020202020204" pitchFamily="34" charset="0"/>
              </a:rPr>
              <a:t>4</a:t>
            </a:r>
            <a:r>
              <a:rPr lang="pl-PL" sz="2400" dirty="0">
                <a:latin typeface="Aptos Narrow" panose="020B0004020202020204" pitchFamily="34" charset="0"/>
              </a:rPr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l-PL" sz="2400" dirty="0">
                <a:latin typeface="Aptos Narrow" panose="020B0004020202020204" pitchFamily="34" charset="0"/>
              </a:rPr>
              <a:t>§ 1. Pracodawca zawiera z pracownikiem podnoszącym kwalifikacje zawodowe umowę określającą wzajemne prawa i obowiązki stron. Umowę zawiera się na piśmie.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l-PL" sz="2400" dirty="0">
                <a:latin typeface="Aptos Narrow" panose="020B0004020202020204" pitchFamily="34" charset="0"/>
              </a:rPr>
              <a:t>§ 2. Umowa, o której mowa w § 1, nie może zawierać postanowień mniej korzystnych dla pracownika niż przepisy niniejszego rozdziału.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l-PL" sz="2400" dirty="0">
                <a:latin typeface="Aptos Narrow" panose="020B0004020202020204" pitchFamily="34" charset="0"/>
              </a:rPr>
              <a:t>§ 3. Nie ma obowiązku zawarcia umowy, o której mowa w § 1, jeżeli pracodawca nie zamierza zobowiązać pracownika do pozostawania w zatrudnieniu po ukończeniu podnoszenia kwalifikacji zawodowych.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C8746C8-AF5D-BB1B-E75E-8A0BAE9177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58622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1BAEA1D-F178-79EE-49D6-04B49A0B5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357" y="683493"/>
            <a:ext cx="9865095" cy="1512168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pl-PL" dirty="0">
                <a:latin typeface="Aptos Narrow" panose="020B0004020202020204" pitchFamily="34" charset="0"/>
              </a:rPr>
              <a:t>Podnoszenie kwalifikacji pracowników samorządowych </a:t>
            </a:r>
            <a:br>
              <a:rPr lang="pl-PL" dirty="0">
                <a:latin typeface="Aptos Narrow" panose="020B0004020202020204" pitchFamily="34" charset="0"/>
              </a:rPr>
            </a:br>
            <a:r>
              <a:rPr lang="pl-PL" dirty="0">
                <a:latin typeface="Aptos Narrow" panose="020B0004020202020204" pitchFamily="34" charset="0"/>
              </a:rPr>
              <a:t>jako obowiązek pracodawcy</a:t>
            </a:r>
            <a:br>
              <a:rPr lang="pl-PL" dirty="0">
                <a:latin typeface="Aptos Narrow" panose="020B0004020202020204" pitchFamily="34" charset="0"/>
              </a:rPr>
            </a:br>
            <a:r>
              <a:rPr lang="pl-PL" sz="2200" b="0" dirty="0">
                <a:latin typeface="Aptos Narrow" panose="020B0004020202020204" pitchFamily="34" charset="0"/>
              </a:rPr>
              <a:t>(Komunikat Nr 23 Ministra Finansów z dnia 16 grudnia 2009 r. w sprawie standardów kontroli zarządczej dla sektora finansów publicznych)</a:t>
            </a:r>
            <a:br>
              <a:rPr lang="pl-PL" sz="2200" b="0" dirty="0">
                <a:latin typeface="Aptos Narrow" panose="020B0004020202020204" pitchFamily="34" charset="0"/>
              </a:rPr>
            </a:br>
            <a:endParaRPr lang="pl-PL" sz="2200" b="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7879399-C8E2-7D13-33E1-AF74E0A557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386" y="2573651"/>
            <a:ext cx="9361039" cy="45361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b="1" dirty="0"/>
              <a:t>II. Standardy kontroli zarządczej </a:t>
            </a:r>
          </a:p>
          <a:p>
            <a:pPr marL="0" indent="0" algn="ctr">
              <a:buNone/>
            </a:pPr>
            <a:r>
              <a:rPr lang="pl-PL" b="1" dirty="0"/>
              <a:t>A. Środowisko wewnętrzne </a:t>
            </a:r>
          </a:p>
          <a:p>
            <a:pPr marL="0" indent="0">
              <a:buNone/>
            </a:pPr>
            <a:r>
              <a:rPr lang="pl-PL" dirty="0"/>
              <a:t>Właściwe środowisko wewnętrzne w sposób zasadniczy wpływa na jakość kontroli zarządczej. </a:t>
            </a:r>
          </a:p>
          <a:p>
            <a:pPr marL="0" indent="0">
              <a:buNone/>
            </a:pPr>
            <a:r>
              <a:rPr lang="pl-PL" dirty="0"/>
              <a:t>(…)</a:t>
            </a:r>
          </a:p>
          <a:p>
            <a:pPr marL="0" indent="0">
              <a:buNone/>
            </a:pPr>
            <a:r>
              <a:rPr lang="pl-PL" b="1" dirty="0"/>
              <a:t>2. Kompetencje zawodowe</a:t>
            </a:r>
          </a:p>
          <a:p>
            <a:pPr marL="0" indent="0">
              <a:buNone/>
            </a:pPr>
            <a:r>
              <a:rPr lang="pl-PL" dirty="0"/>
              <a:t>Należy zadbać, aby osoby zarządzające i pracownicy posiadali wiedzę, umiejętności i doświadczenie pozwalające skutecznie i efektywnie wypełniać powierzone zadania. Proces zatrudnienia powinien być prowadzony w sposób zapewniający wybór najlepszego kandydata na dane stanowisko pracy. Należy zapewnić rozwój kompetencji zawodowych pracowników jednostki i osób zarządzających.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B96122C-5BA9-294E-39AC-9323EF4DE9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0469788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13ECCD80E71534592FF79CC4B8B2312" ma:contentTypeVersion="3" ma:contentTypeDescription="Utwórz nowy dokument." ma:contentTypeScope="" ma:versionID="beb233cae34fa92c41ebb6680c82703a">
  <xsd:schema xmlns:xsd="http://www.w3.org/2001/XMLSchema" xmlns:xs="http://www.w3.org/2001/XMLSchema" xmlns:p="http://schemas.microsoft.com/office/2006/metadata/properties" xmlns:ns2="6745b594-9f83-456a-b9e8-55fe219d1bfe" targetNamespace="http://schemas.microsoft.com/office/2006/metadata/properties" ma:root="true" ma:fieldsID="e847d5015d81798b62fff13304dc5cc1" ns2:_="">
    <xsd:import namespace="6745b594-9f83-456a-b9e8-55fe219d1b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45b594-9f83-456a-b9e8-55fe219d1b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51E073-0215-4585-92DA-16F97343232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832E15-2B41-4BE7-860D-609EC2E5788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54B46AB-5E8D-4E88-95BE-704A483E88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45b594-9f83-456a-b9e8-55fe219d1b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7918</TotalTime>
  <Words>1750</Words>
  <Application>Microsoft Office PowerPoint</Application>
  <PresentationFormat>Niestandardowy</PresentationFormat>
  <Paragraphs>348</Paragraphs>
  <Slides>44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44</vt:i4>
      </vt:variant>
    </vt:vector>
  </HeadingPairs>
  <TitlesOfParts>
    <vt:vector size="49" baseType="lpstr">
      <vt:lpstr>Aptos Narrow</vt:lpstr>
      <vt:lpstr>Arial</vt:lpstr>
      <vt:lpstr>Calibri</vt:lpstr>
      <vt:lpstr>Open Sans</vt:lpstr>
      <vt:lpstr>Motyw pakietu Office</vt:lpstr>
      <vt:lpstr>Zarządzanie zasobami ludzkimi  w samorządzie terytorialnym</vt:lpstr>
      <vt:lpstr>KLUCZOWE KOMPETENCJE PRACOWNIKÓW ADMINISTRACJI SAMORZĄDOWEJ</vt:lpstr>
      <vt:lpstr>ZARZĄDZANIE KOMPETENCJAMI PRACOWNIKÓW</vt:lpstr>
      <vt:lpstr>Kluczowe funkcje administracji samorządowej</vt:lpstr>
      <vt:lpstr>Ćwiczenie 1 Funkcje administracji samorządowej vs zapotrzebowanie na kompetencje</vt:lpstr>
      <vt:lpstr>Podnoszenie kwalifikacji pracowników samorządowych jako obowiązek pracowniczy  (Ustawa o pracownikach samorządowych)</vt:lpstr>
      <vt:lpstr>Podnoszenie kwalifikacji jako prawo pracownika  (Kodeks Pracy)</vt:lpstr>
      <vt:lpstr>Podnoszenie kwalifikacji jako prawo pracownika  (Kodeks Pracy)</vt:lpstr>
      <vt:lpstr>Podnoszenie kwalifikacji pracowników samorządowych  jako obowiązek pracodawcy (Komunikat Nr 23 Ministra Finansów z dnia 16 grudnia 2009 r. w sprawie standardów kontroli zarządczej dla sektora finansów publicznych) </vt:lpstr>
      <vt:lpstr>Rozwój personelu w systemie zarządzania zasobami ludzkimi</vt:lpstr>
      <vt:lpstr>Szkolenie </vt:lpstr>
      <vt:lpstr>UWAGA!!!</vt:lpstr>
      <vt:lpstr>Cykl szkoleniowy w organizacji </vt:lpstr>
      <vt:lpstr>Strategia szkoleniowa organizacji</vt:lpstr>
      <vt:lpstr>Polityka szkoleń</vt:lpstr>
      <vt:lpstr>ĆWICZENIE 2 Dlaczego organizujemy szkolenia dla pracowników?</vt:lpstr>
      <vt:lpstr>Powody organizacji/kierowania pracowników  na szkolenia</vt:lpstr>
      <vt:lpstr>Najważniejsze umiejętności dla kandydata do pracy w urzędzie</vt:lpstr>
      <vt:lpstr>Cechy osobowościowe sprzyjające właściwej pracy w urzędzie</vt:lpstr>
      <vt:lpstr>Proces szkolenia</vt:lpstr>
      <vt:lpstr>Potrzeby szkoleniowe vs korzyści dla organizacji </vt:lpstr>
      <vt:lpstr>Oczekiwana sylwetka/postawa urzędnika</vt:lpstr>
      <vt:lpstr>Stosowane narzędzia kształtowania postaw urzędników samorządowych</vt:lpstr>
      <vt:lpstr>Prezentacja programu PowerPoint</vt:lpstr>
      <vt:lpstr>Tematyka szkoleń  z których korzystają jst</vt:lpstr>
      <vt:lpstr>Zakres szkoleń (1)</vt:lpstr>
      <vt:lpstr>Zakres szkoleń (2)</vt:lpstr>
      <vt:lpstr>Potrzeby szkoleniowe – Identyfikacja potrzeb szkoleniowych (IPS)</vt:lpstr>
      <vt:lpstr>Analiza Potrzeb Szkoleniowych (APS)  – wewnętrzne źródła informacji</vt:lpstr>
      <vt:lpstr>APS – zewnętrzne źródła informacji</vt:lpstr>
      <vt:lpstr>Metody APS</vt:lpstr>
      <vt:lpstr>Model 70-20-10</vt:lpstr>
      <vt:lpstr>Ćwiczenie 3: Narzędzia rozwoju dostępne w Twoim urzędzie (wg modelu 70-20-10)</vt:lpstr>
      <vt:lpstr>Typologia szkoleń – kryterium formy</vt:lpstr>
      <vt:lpstr>Typologia szkoleń –zastosowane metody dydaktyczne</vt:lpstr>
      <vt:lpstr>Realizacja szkoleń</vt:lpstr>
      <vt:lpstr>Ćwiczenie 4: Kryteria wyboru trenera/firmy szkoleniowej</vt:lpstr>
      <vt:lpstr>Jakość szkoleń</vt:lpstr>
      <vt:lpstr>Ewaluacja szkolenia – ankieta reakcji i jakości</vt:lpstr>
      <vt:lpstr>Ćwiczenie 5: Plan działań wdrożeniowych</vt:lpstr>
      <vt:lpstr>Łańcuch wpływu szkolenia (łańcuch przyczynowo – skutkowy) </vt:lpstr>
      <vt:lpstr>Gdzie  szukać  szkoleń ?</vt:lpstr>
      <vt:lpstr>Samoocena – realizacja zasad zrównoważonego rozwoju personelu</vt:lpstr>
      <vt:lpstr>Źródła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Sowiński Piotr</dc:creator>
  <cp:lastModifiedBy>Kasia K</cp:lastModifiedBy>
  <cp:revision>25</cp:revision>
  <dcterms:created xsi:type="dcterms:W3CDTF">2022-06-22T09:40:44Z</dcterms:created>
  <dcterms:modified xsi:type="dcterms:W3CDTF">2025-08-26T22:23:50Z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0x010100813ECCD80E71534592FF79CC4B8B2312</vt:lpwstr>
  </property>
</Properties>
</file>